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56" r:id="rId2"/>
    <p:sldId id="268" r:id="rId3"/>
    <p:sldId id="285" r:id="rId4"/>
    <p:sldId id="283" r:id="rId5"/>
    <p:sldId id="267" r:id="rId6"/>
    <p:sldId id="274" r:id="rId7"/>
    <p:sldId id="275" r:id="rId8"/>
    <p:sldId id="276" r:id="rId9"/>
    <p:sldId id="277" r:id="rId10"/>
    <p:sldId id="278" r:id="rId11"/>
    <p:sldId id="279" r:id="rId12"/>
    <p:sldId id="280" r:id="rId13"/>
    <p:sldId id="281" r:id="rId14"/>
    <p:sldId id="282" r:id="rId15"/>
    <p:sldId id="28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E7B7F"/>
    <a:srgbClr val="0E4951"/>
    <a:srgbClr val="ACC0BF"/>
    <a:srgbClr val="E3CF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78549"/>
  </p:normalViewPr>
  <p:slideViewPr>
    <p:cSldViewPr snapToGrid="0" snapToObjects="1">
      <p:cViewPr varScale="1">
        <p:scale>
          <a:sx n="57" d="100"/>
          <a:sy n="57" d="100"/>
        </p:scale>
        <p:origin x="1110" y="66"/>
      </p:cViewPr>
      <p:guideLst>
        <p:guide orient="horz" pos="2160"/>
        <p:guide pos="416"/>
      </p:guideLst>
    </p:cSldViewPr>
  </p:slideViewPr>
  <p:notesTextViewPr>
    <p:cViewPr>
      <p:scale>
        <a:sx n="100" d="100"/>
        <a:sy n="100" d="100"/>
      </p:scale>
      <p:origin x="0" y="0"/>
    </p:cViewPr>
  </p:notesTextViewPr>
  <p:notesViewPr>
    <p:cSldViewPr snapToGrid="0" snapToObjects="1">
      <p:cViewPr varScale="1">
        <p:scale>
          <a:sx n="79" d="100"/>
          <a:sy n="79" d="100"/>
        </p:scale>
        <p:origin x="-309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6E1D5A-C1BC-2F43-95E1-01EB6AA3D415}" type="datetimeFigureOut">
              <a:rPr lang="en-US" smtClean="0"/>
              <a:t>8/13/2018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7D2E68-50BC-D747-BF40-AA8E656DB722}" type="slidenum">
              <a:rPr lang="en-US" smtClean="0"/>
              <a:t>‹#›</a:t>
            </a:fld>
            <a:endParaRPr lang="en-US" dirty="0"/>
          </a:p>
        </p:txBody>
      </p:sp>
    </p:spTree>
    <p:extLst>
      <p:ext uri="{BB962C8B-B14F-4D97-AF65-F5344CB8AC3E}">
        <p14:creationId xmlns:p14="http://schemas.microsoft.com/office/powerpoint/2010/main" val="17773905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074B1-773C-BA4C-A03D-753107ED61CA}" type="datetimeFigureOut">
              <a:rPr lang="en-US" smtClean="0"/>
              <a:t>8/13/2018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04A0F-E531-7748-AACE-C688840CF32C}" type="slidenum">
              <a:rPr lang="en-US" smtClean="0"/>
              <a:t>‹#›</a:t>
            </a:fld>
            <a:endParaRPr lang="en-US" dirty="0"/>
          </a:p>
        </p:txBody>
      </p:sp>
    </p:spTree>
    <p:extLst>
      <p:ext uri="{BB962C8B-B14F-4D97-AF65-F5344CB8AC3E}">
        <p14:creationId xmlns:p14="http://schemas.microsoft.com/office/powerpoint/2010/main" val="36613369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utismspeaks.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04A0F-E531-7748-AACE-C688840CF32C}" type="slidenum">
              <a:rPr lang="en-US" smtClean="0"/>
              <a:t>1</a:t>
            </a:fld>
            <a:endParaRPr lang="en-US" dirty="0"/>
          </a:p>
        </p:txBody>
      </p:sp>
    </p:spTree>
    <p:extLst>
      <p:ext uri="{BB962C8B-B14F-4D97-AF65-F5344CB8AC3E}">
        <p14:creationId xmlns:p14="http://schemas.microsoft.com/office/powerpoint/2010/main" val="364641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7D04A0F-E531-7748-AACE-C688840CF32C}" type="slidenum">
              <a:rPr lang="en-US" smtClean="0"/>
              <a:t>10</a:t>
            </a:fld>
            <a:endParaRPr lang="en-US" dirty="0"/>
          </a:p>
        </p:txBody>
      </p:sp>
    </p:spTree>
    <p:extLst>
      <p:ext uri="{BB962C8B-B14F-4D97-AF65-F5344CB8AC3E}">
        <p14:creationId xmlns:p14="http://schemas.microsoft.com/office/powerpoint/2010/main" val="205624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7D04A0F-E531-7748-AACE-C688840CF32C}" type="slidenum">
              <a:rPr lang="en-US" smtClean="0"/>
              <a:t>11</a:t>
            </a:fld>
            <a:endParaRPr lang="en-US" dirty="0"/>
          </a:p>
        </p:txBody>
      </p:sp>
    </p:spTree>
    <p:extLst>
      <p:ext uri="{BB962C8B-B14F-4D97-AF65-F5344CB8AC3E}">
        <p14:creationId xmlns:p14="http://schemas.microsoft.com/office/powerpoint/2010/main" val="763692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If you don’t think that you have opponents, think again. Newton’s third law of motion—for every action, there is an equal and opposite reaction—applies as much to the physics of ballot fights as it does to the properties of matter and energy.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For example, we were working with the nonprofit </a:t>
            </a:r>
            <a:r>
              <a:rPr lang="en-US" sz="1200" b="0" i="0" u="none" strike="noStrike" kern="1200" dirty="0">
                <a:solidFill>
                  <a:schemeClr val="tx1"/>
                </a:solidFill>
                <a:effectLst/>
                <a:latin typeface="+mn-lt"/>
                <a:ea typeface="+mn-ea"/>
                <a:cs typeface="+mn-cs"/>
                <a:hlinkClick r:id="rId3"/>
              </a:rPr>
              <a:t>Autism Speaks</a:t>
            </a:r>
            <a:r>
              <a:rPr lang="en-US" sz="1200" b="0" i="0" u="none" strike="noStrike" kern="1200" dirty="0">
                <a:solidFill>
                  <a:schemeClr val="tx1"/>
                </a:solidFill>
                <a:effectLst/>
                <a:latin typeface="+mn-lt"/>
                <a:ea typeface="+mn-ea"/>
                <a:cs typeface="+mn-cs"/>
              </a:rPr>
              <a:t> who had every reason to believe that a bill it was supporting in North Carolina would win approval in the state’s General Assembly. After all, it aimed to require certain health plans to cover an effective treatment for helping kids with autism. Conventional wisdom held that few elected officials would turn their backs on autistic kids. In fact, the proposed legislation seemed to have broad bipartisan support.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We were wrong.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When we dug deep into publicly available lobbying disclosure reports, we found Blue Cross Blue Shield of North Carolina had spent more than $485,000 on lobbying the state government against our bill.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Having confirmed that large insurance companies were likely responsible for helping to stall autism legislation, Autism Speaks could then mount a two-pronged counteroffensive. To win over elected officials, the organization commissioned a statewide poll, which found that 82 percent of North Carolina voters supported autism insurance reform. The organization then developed a messaging campaign highlighting fiscally conservative reasons for the Republican- controlled legislature to support the bill. At the same time, Autism Speaks launched an ad campaign that directly took on “Big Insurance” in North Carolina. </a:t>
            </a:r>
          </a:p>
          <a:p>
            <a:endParaRPr lang="en-US" baseline="0" dirty="0"/>
          </a:p>
          <a:p>
            <a:r>
              <a:rPr lang="en-US" baseline="0" dirty="0"/>
              <a:t>Eventually Blue Cross dropped their opposition and the bill was approved by the General Assembly.</a:t>
            </a:r>
          </a:p>
        </p:txBody>
      </p:sp>
      <p:sp>
        <p:nvSpPr>
          <p:cNvPr id="4" name="Slide Number Placeholder 3"/>
          <p:cNvSpPr>
            <a:spLocks noGrp="1"/>
          </p:cNvSpPr>
          <p:nvPr>
            <p:ph type="sldNum" sz="quarter" idx="10"/>
          </p:nvPr>
        </p:nvSpPr>
        <p:spPr/>
        <p:txBody>
          <a:bodyPr/>
          <a:lstStyle/>
          <a:p>
            <a:fld id="{57D04A0F-E531-7748-AACE-C688840CF32C}" type="slidenum">
              <a:rPr lang="en-US" smtClean="0"/>
              <a:t>12</a:t>
            </a:fld>
            <a:endParaRPr lang="en-US" dirty="0"/>
          </a:p>
        </p:txBody>
      </p:sp>
    </p:spTree>
    <p:extLst>
      <p:ext uri="{BB962C8B-B14F-4D97-AF65-F5344CB8AC3E}">
        <p14:creationId xmlns:p14="http://schemas.microsoft.com/office/powerpoint/2010/main" val="1455231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spent more than a decade working in the marriage equality movement. </a:t>
            </a:r>
          </a:p>
          <a:p>
            <a:r>
              <a:rPr lang="en-US" dirty="0"/>
              <a:t>We went through many, many, many painful losses, including Prop 8 in 2008, before the Supreme Court ruled in 2015. </a:t>
            </a:r>
          </a:p>
          <a:p>
            <a:r>
              <a:rPr lang="en-US" dirty="0"/>
              <a:t>In park funding, you also see this resilience. </a:t>
            </a:r>
          </a:p>
          <a:p>
            <a:endParaRPr lang="en-US" dirty="0"/>
          </a:p>
          <a:p>
            <a:r>
              <a:rPr lang="en-US" sz="1200" kern="1200" dirty="0">
                <a:solidFill>
                  <a:schemeClr val="tx1"/>
                </a:solidFill>
                <a:effectLst/>
                <a:latin typeface="+mn-lt"/>
                <a:ea typeface="+mn-ea"/>
                <a:cs typeface="+mn-cs"/>
              </a:rPr>
              <a:t>In Los Angeles, the city had a very public failure when a county wide parcel tax focused on funding parks and conservation measures failed in 2014 by not reaching the 75% support needed (63% voted yes). The parks and recreation team regrouped, conducted a more thorough assessment of what the county needed, and came back two years later and voters approved Measure A with 75% voting yes.</a:t>
            </a:r>
          </a:p>
          <a:p>
            <a:endParaRPr lang="en-US" baseline="0" dirty="0"/>
          </a:p>
        </p:txBody>
      </p:sp>
      <p:sp>
        <p:nvSpPr>
          <p:cNvPr id="4" name="Slide Number Placeholder 3"/>
          <p:cNvSpPr>
            <a:spLocks noGrp="1"/>
          </p:cNvSpPr>
          <p:nvPr>
            <p:ph type="sldNum" sz="quarter" idx="10"/>
          </p:nvPr>
        </p:nvSpPr>
        <p:spPr/>
        <p:txBody>
          <a:bodyPr/>
          <a:lstStyle/>
          <a:p>
            <a:fld id="{57D04A0F-E531-7748-AACE-C688840CF32C}" type="slidenum">
              <a:rPr lang="en-US" smtClean="0"/>
              <a:t>13</a:t>
            </a:fld>
            <a:endParaRPr lang="en-US" dirty="0"/>
          </a:p>
        </p:txBody>
      </p:sp>
    </p:spTree>
    <p:extLst>
      <p:ext uri="{BB962C8B-B14F-4D97-AF65-F5344CB8AC3E}">
        <p14:creationId xmlns:p14="http://schemas.microsoft.com/office/powerpoint/2010/main" val="1303104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7D04A0F-E531-7748-AACE-C688840CF32C}" type="slidenum">
              <a:rPr lang="en-US" smtClean="0"/>
              <a:t>14</a:t>
            </a:fld>
            <a:endParaRPr lang="en-US" dirty="0"/>
          </a:p>
        </p:txBody>
      </p:sp>
    </p:spTree>
    <p:extLst>
      <p:ext uri="{BB962C8B-B14F-4D97-AF65-F5344CB8AC3E}">
        <p14:creationId xmlns:p14="http://schemas.microsoft.com/office/powerpoint/2010/main" val="3472825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7D04A0F-E531-7748-AACE-C688840CF32C}" type="slidenum">
              <a:rPr lang="en-US" smtClean="0"/>
              <a:t>15</a:t>
            </a:fld>
            <a:endParaRPr lang="en-US" dirty="0"/>
          </a:p>
        </p:txBody>
      </p:sp>
    </p:spTree>
    <p:extLst>
      <p:ext uri="{BB962C8B-B14F-4D97-AF65-F5344CB8AC3E}">
        <p14:creationId xmlns:p14="http://schemas.microsoft.com/office/powerpoint/2010/main" val="699640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believe that everyone deserves a high quality park, but a large swath of the US population– one in three Americans– does not have a park within a 10-minute walk of home.</a:t>
            </a:r>
          </a:p>
          <a:p>
            <a:endParaRPr lang="en-US" baseline="0" dirty="0"/>
          </a:p>
          <a:p>
            <a:r>
              <a:rPr lang="en-US" baseline="0" dirty="0"/>
              <a:t>We want to change that.</a:t>
            </a:r>
            <a:endParaRPr lang="en-US" dirty="0"/>
          </a:p>
        </p:txBody>
      </p:sp>
      <p:sp>
        <p:nvSpPr>
          <p:cNvPr id="4" name="Slide Number Placeholder 3"/>
          <p:cNvSpPr>
            <a:spLocks noGrp="1"/>
          </p:cNvSpPr>
          <p:nvPr>
            <p:ph type="sldNum" sz="quarter" idx="10"/>
          </p:nvPr>
        </p:nvSpPr>
        <p:spPr/>
        <p:txBody>
          <a:bodyPr/>
          <a:lstStyle/>
          <a:p>
            <a:fld id="{57D04A0F-E531-7748-AACE-C688840CF32C}" type="slidenum">
              <a:rPr lang="en-US" smtClean="0"/>
              <a:t>2</a:t>
            </a:fld>
            <a:endParaRPr lang="en-US" dirty="0"/>
          </a:p>
        </p:txBody>
      </p:sp>
    </p:spTree>
    <p:extLst>
      <p:ext uri="{BB962C8B-B14F-4D97-AF65-F5344CB8AC3E}">
        <p14:creationId xmlns:p14="http://schemas.microsoft.com/office/powerpoint/2010/main" val="3255707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7D04A0F-E531-7748-AACE-C688840CF32C}" type="slidenum">
              <a:rPr lang="en-US" smtClean="0"/>
              <a:t>3</a:t>
            </a:fld>
            <a:endParaRPr lang="en-US" dirty="0"/>
          </a:p>
        </p:txBody>
      </p:sp>
    </p:spTree>
    <p:extLst>
      <p:ext uri="{BB962C8B-B14F-4D97-AF65-F5344CB8AC3E}">
        <p14:creationId xmlns:p14="http://schemas.microsoft.com/office/powerpoint/2010/main" val="1853491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7D04A0F-E531-7748-AACE-C688840CF32C}" type="slidenum">
              <a:rPr lang="en-US" smtClean="0"/>
              <a:t>4</a:t>
            </a:fld>
            <a:endParaRPr lang="en-US" dirty="0"/>
          </a:p>
        </p:txBody>
      </p:sp>
    </p:spTree>
    <p:extLst>
      <p:ext uri="{BB962C8B-B14F-4D97-AF65-F5344CB8AC3E}">
        <p14:creationId xmlns:p14="http://schemas.microsoft.com/office/powerpoint/2010/main" val="832307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7D04A0F-E531-7748-AACE-C688840CF32C}" type="slidenum">
              <a:rPr lang="en-US" smtClean="0"/>
              <a:t>5</a:t>
            </a:fld>
            <a:endParaRPr lang="en-US" dirty="0"/>
          </a:p>
        </p:txBody>
      </p:sp>
    </p:spTree>
    <p:extLst>
      <p:ext uri="{BB962C8B-B14F-4D97-AF65-F5344CB8AC3E}">
        <p14:creationId xmlns:p14="http://schemas.microsoft.com/office/powerpoint/2010/main" val="1213925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04A0F-E531-7748-AACE-C688840CF32C}" type="slidenum">
              <a:rPr lang="en-US" smtClean="0"/>
              <a:t>6</a:t>
            </a:fld>
            <a:endParaRPr lang="en-US" dirty="0"/>
          </a:p>
        </p:txBody>
      </p:sp>
    </p:spTree>
    <p:extLst>
      <p:ext uri="{BB962C8B-B14F-4D97-AF65-F5344CB8AC3E}">
        <p14:creationId xmlns:p14="http://schemas.microsoft.com/office/powerpoint/2010/main" val="1276621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Emerging technologies allow you to directly engage with potential supporters and influencers who affect an advocacy campaign’s outcome. By using social listening technologies, which track conversations around specific phrases, an organization can quickly glean who’s talking online about an issue, what they’re saying, and how opponents are messaging on the other side.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real time and for little money, apps can pull data from Facebook, Twitter, and Instagram and generate listening reports, which can reveal opportunities to create messaging for influencers and winnable audiences.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Other technologies in online polling allow an organization to test, in real time and at a fraction of the cost of traditional polling, whether a message is resonating.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Using this research, you can target compelling messages to specific zip codes, city blocks, or even individual buildings. </a:t>
            </a:r>
            <a:br>
              <a:rPr lang="en-US" dirty="0"/>
            </a:br>
            <a:endParaRPr lang="en-US" baseline="0" dirty="0"/>
          </a:p>
        </p:txBody>
      </p:sp>
      <p:sp>
        <p:nvSpPr>
          <p:cNvPr id="4" name="Slide Number Placeholder 3"/>
          <p:cNvSpPr>
            <a:spLocks noGrp="1"/>
          </p:cNvSpPr>
          <p:nvPr>
            <p:ph type="sldNum" sz="quarter" idx="10"/>
          </p:nvPr>
        </p:nvSpPr>
        <p:spPr/>
        <p:txBody>
          <a:bodyPr/>
          <a:lstStyle/>
          <a:p>
            <a:fld id="{57D04A0F-E531-7748-AACE-C688840CF32C}" type="slidenum">
              <a:rPr lang="en-US" smtClean="0"/>
              <a:t>7</a:t>
            </a:fld>
            <a:endParaRPr lang="en-US" dirty="0"/>
          </a:p>
        </p:txBody>
      </p:sp>
    </p:spTree>
    <p:extLst>
      <p:ext uri="{BB962C8B-B14F-4D97-AF65-F5344CB8AC3E}">
        <p14:creationId xmlns:p14="http://schemas.microsoft.com/office/powerpoint/2010/main" val="2334743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7D04A0F-E531-7748-AACE-C688840CF32C}" type="slidenum">
              <a:rPr lang="en-US" smtClean="0"/>
              <a:t>8</a:t>
            </a:fld>
            <a:endParaRPr lang="en-US" dirty="0"/>
          </a:p>
        </p:txBody>
      </p:sp>
    </p:spTree>
    <p:extLst>
      <p:ext uri="{BB962C8B-B14F-4D97-AF65-F5344CB8AC3E}">
        <p14:creationId xmlns:p14="http://schemas.microsoft.com/office/powerpoint/2010/main" val="2131689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7D04A0F-E531-7748-AACE-C688840CF32C}" type="slidenum">
              <a:rPr lang="en-US" smtClean="0"/>
              <a:t>9</a:t>
            </a:fld>
            <a:endParaRPr lang="en-US" dirty="0"/>
          </a:p>
        </p:txBody>
      </p:sp>
    </p:spTree>
    <p:extLst>
      <p:ext uri="{BB962C8B-B14F-4D97-AF65-F5344CB8AC3E}">
        <p14:creationId xmlns:p14="http://schemas.microsoft.com/office/powerpoint/2010/main" val="2558057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6532A3-F1EB-3F47-BF85-728BC65BB63E}" type="datetime1">
              <a:rPr lang="en-US" smtClean="0"/>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E197A0-35FD-8A4B-86E1-83D4079DB1AD}" type="slidenum">
              <a:rPr lang="en-US" smtClean="0"/>
              <a:t>‹#›</a:t>
            </a:fld>
            <a:endParaRPr lang="en-US" dirty="0"/>
          </a:p>
        </p:txBody>
      </p:sp>
    </p:spTree>
    <p:extLst>
      <p:ext uri="{BB962C8B-B14F-4D97-AF65-F5344CB8AC3E}">
        <p14:creationId xmlns:p14="http://schemas.microsoft.com/office/powerpoint/2010/main" val="3959738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81EBCF-8A9F-8C41-AD3A-E16116CFC431}" type="datetime1">
              <a:rPr lang="en-US" smtClean="0"/>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E197A0-35FD-8A4B-86E1-83D4079DB1AD}" type="slidenum">
              <a:rPr lang="en-US" smtClean="0"/>
              <a:t>‹#›</a:t>
            </a:fld>
            <a:endParaRPr lang="en-US" dirty="0"/>
          </a:p>
        </p:txBody>
      </p:sp>
    </p:spTree>
    <p:extLst>
      <p:ext uri="{BB962C8B-B14F-4D97-AF65-F5344CB8AC3E}">
        <p14:creationId xmlns:p14="http://schemas.microsoft.com/office/powerpoint/2010/main" val="136992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94F69F-DE12-9442-841A-1AEC526EB4F8}" type="datetime1">
              <a:rPr lang="en-US" smtClean="0"/>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E197A0-35FD-8A4B-86E1-83D4079DB1AD}" type="slidenum">
              <a:rPr lang="en-US" smtClean="0"/>
              <a:t>‹#›</a:t>
            </a:fld>
            <a:endParaRPr lang="en-US" dirty="0"/>
          </a:p>
        </p:txBody>
      </p:sp>
    </p:spTree>
    <p:extLst>
      <p:ext uri="{BB962C8B-B14F-4D97-AF65-F5344CB8AC3E}">
        <p14:creationId xmlns:p14="http://schemas.microsoft.com/office/powerpoint/2010/main" val="2671359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012125-1D69-6A4B-98D2-964EE110F998}" type="datetime1">
              <a:rPr lang="en-US" smtClean="0"/>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E197A0-35FD-8A4B-86E1-83D4079DB1AD}" type="slidenum">
              <a:rPr lang="en-US" smtClean="0"/>
              <a:t>‹#›</a:t>
            </a:fld>
            <a:endParaRPr lang="en-US" dirty="0"/>
          </a:p>
        </p:txBody>
      </p:sp>
    </p:spTree>
    <p:extLst>
      <p:ext uri="{BB962C8B-B14F-4D97-AF65-F5344CB8AC3E}">
        <p14:creationId xmlns:p14="http://schemas.microsoft.com/office/powerpoint/2010/main" val="3952935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177BE6-C4BF-1E49-AF76-2B02AB2A14E7}" type="datetime1">
              <a:rPr lang="en-US" smtClean="0"/>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E197A0-35FD-8A4B-86E1-83D4079DB1AD}" type="slidenum">
              <a:rPr lang="en-US" smtClean="0"/>
              <a:t>‹#›</a:t>
            </a:fld>
            <a:endParaRPr lang="en-US" dirty="0"/>
          </a:p>
        </p:txBody>
      </p:sp>
    </p:spTree>
    <p:extLst>
      <p:ext uri="{BB962C8B-B14F-4D97-AF65-F5344CB8AC3E}">
        <p14:creationId xmlns:p14="http://schemas.microsoft.com/office/powerpoint/2010/main" val="156601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20808C-7677-094B-A897-D0D7DB01BB1C}" type="datetime1">
              <a:rPr lang="en-US" smtClean="0"/>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E197A0-35FD-8A4B-86E1-83D4079DB1AD}" type="slidenum">
              <a:rPr lang="en-US" smtClean="0"/>
              <a:t>‹#›</a:t>
            </a:fld>
            <a:endParaRPr lang="en-US" dirty="0"/>
          </a:p>
        </p:txBody>
      </p:sp>
    </p:spTree>
    <p:extLst>
      <p:ext uri="{BB962C8B-B14F-4D97-AF65-F5344CB8AC3E}">
        <p14:creationId xmlns:p14="http://schemas.microsoft.com/office/powerpoint/2010/main" val="1405786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601DC4-6E22-8545-A37E-36DDA97D51F0}" type="datetime1">
              <a:rPr lang="en-US" smtClean="0"/>
              <a:t>8/13/2018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E197A0-35FD-8A4B-86E1-83D4079DB1AD}" type="slidenum">
              <a:rPr lang="en-US" smtClean="0"/>
              <a:t>‹#›</a:t>
            </a:fld>
            <a:endParaRPr lang="en-US" dirty="0"/>
          </a:p>
        </p:txBody>
      </p:sp>
    </p:spTree>
    <p:extLst>
      <p:ext uri="{BB962C8B-B14F-4D97-AF65-F5344CB8AC3E}">
        <p14:creationId xmlns:p14="http://schemas.microsoft.com/office/powerpoint/2010/main" val="335876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E18AF8-751D-D648-8AC4-5E1CE8CFA8DD}" type="datetime1">
              <a:rPr lang="en-US" smtClean="0"/>
              <a:t>8/13/2018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4E197A0-35FD-8A4B-86E1-83D4079DB1AD}" type="slidenum">
              <a:rPr lang="en-US" smtClean="0"/>
              <a:t>‹#›</a:t>
            </a:fld>
            <a:endParaRPr lang="en-US" dirty="0"/>
          </a:p>
        </p:txBody>
      </p:sp>
    </p:spTree>
    <p:extLst>
      <p:ext uri="{BB962C8B-B14F-4D97-AF65-F5344CB8AC3E}">
        <p14:creationId xmlns:p14="http://schemas.microsoft.com/office/powerpoint/2010/main" val="223102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142BB-7796-1642-840C-ABCDB21EFD3A}" type="datetime1">
              <a:rPr lang="en-US" smtClean="0"/>
              <a:t>8/13/2018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4E197A0-35FD-8A4B-86E1-83D4079DB1AD}" type="slidenum">
              <a:rPr lang="en-US" smtClean="0"/>
              <a:t>‹#›</a:t>
            </a:fld>
            <a:endParaRPr lang="en-US" dirty="0"/>
          </a:p>
        </p:txBody>
      </p:sp>
    </p:spTree>
    <p:extLst>
      <p:ext uri="{BB962C8B-B14F-4D97-AF65-F5344CB8AC3E}">
        <p14:creationId xmlns:p14="http://schemas.microsoft.com/office/powerpoint/2010/main" val="237445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730ADD4-B0A9-6D48-8ED3-8F5B30C8C714}" type="datetime1">
              <a:rPr lang="en-US" smtClean="0"/>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E197A0-35FD-8A4B-86E1-83D4079DB1AD}" type="slidenum">
              <a:rPr lang="en-US" smtClean="0"/>
              <a:t>‹#›</a:t>
            </a:fld>
            <a:endParaRPr lang="en-US" dirty="0"/>
          </a:p>
        </p:txBody>
      </p:sp>
    </p:spTree>
    <p:extLst>
      <p:ext uri="{BB962C8B-B14F-4D97-AF65-F5344CB8AC3E}">
        <p14:creationId xmlns:p14="http://schemas.microsoft.com/office/powerpoint/2010/main" val="711569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1F463AB-B905-C645-9B7D-3C4E27060299}" type="datetime1">
              <a:rPr lang="en-US" smtClean="0"/>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E197A0-35FD-8A4B-86E1-83D4079DB1AD}" type="slidenum">
              <a:rPr lang="en-US" smtClean="0"/>
              <a:t>‹#›</a:t>
            </a:fld>
            <a:endParaRPr lang="en-US" dirty="0"/>
          </a:p>
        </p:txBody>
      </p:sp>
    </p:spTree>
    <p:extLst>
      <p:ext uri="{BB962C8B-B14F-4D97-AF65-F5344CB8AC3E}">
        <p14:creationId xmlns:p14="http://schemas.microsoft.com/office/powerpoint/2010/main" val="346966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2D455-5E87-9542-B6D4-219DFFEA0420}" type="datetime1">
              <a:rPr lang="en-US" smtClean="0"/>
              <a:t>8/13/2018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197A0-35FD-8A4B-86E1-83D4079DB1AD}" type="slidenum">
              <a:rPr lang="en-US" smtClean="0"/>
              <a:t>‹#›</a:t>
            </a:fld>
            <a:endParaRPr lang="en-US" dirty="0"/>
          </a:p>
        </p:txBody>
      </p:sp>
      <p:pic>
        <p:nvPicPr>
          <p:cNvPr id="7" name="Picture 6" descr="Civitas_content_bg.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2578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0.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3.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4.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6" Type="http://schemas.openxmlformats.org/officeDocument/2006/relationships/image" Target="../media/image27.jpeg"/><Relationship Id="rId21" Type="http://schemas.openxmlformats.org/officeDocument/2006/relationships/image" Target="../media/image22.jpeg"/><Relationship Id="rId42" Type="http://schemas.openxmlformats.org/officeDocument/2006/relationships/image" Target="../media/image43.jpeg"/><Relationship Id="rId47" Type="http://schemas.openxmlformats.org/officeDocument/2006/relationships/image" Target="../media/image48.png"/><Relationship Id="rId63" Type="http://schemas.openxmlformats.org/officeDocument/2006/relationships/image" Target="../media/image64.jpg"/><Relationship Id="rId68" Type="http://schemas.openxmlformats.org/officeDocument/2006/relationships/image" Target="../media/image69.jpeg"/><Relationship Id="rId84" Type="http://schemas.openxmlformats.org/officeDocument/2006/relationships/image" Target="../media/image85.jpeg"/><Relationship Id="rId89" Type="http://schemas.openxmlformats.org/officeDocument/2006/relationships/image" Target="../media/image90.jpeg"/><Relationship Id="rId112" Type="http://schemas.openxmlformats.org/officeDocument/2006/relationships/image" Target="../media/image113.jpeg"/><Relationship Id="rId2" Type="http://schemas.openxmlformats.org/officeDocument/2006/relationships/notesSlide" Target="../notesSlides/notesSlide3.xml"/><Relationship Id="rId16" Type="http://schemas.openxmlformats.org/officeDocument/2006/relationships/image" Target="../media/image17.jpeg"/><Relationship Id="rId29" Type="http://schemas.openxmlformats.org/officeDocument/2006/relationships/image" Target="../media/image30.jpeg"/><Relationship Id="rId107" Type="http://schemas.openxmlformats.org/officeDocument/2006/relationships/image" Target="../media/image108.jpeg"/><Relationship Id="rId11" Type="http://schemas.openxmlformats.org/officeDocument/2006/relationships/image" Target="../media/image12.jpeg"/><Relationship Id="rId24" Type="http://schemas.openxmlformats.org/officeDocument/2006/relationships/image" Target="../media/image25.png"/><Relationship Id="rId32" Type="http://schemas.openxmlformats.org/officeDocument/2006/relationships/image" Target="../media/image33.jpeg"/><Relationship Id="rId37" Type="http://schemas.openxmlformats.org/officeDocument/2006/relationships/image" Target="../media/image38.jpeg"/><Relationship Id="rId40" Type="http://schemas.openxmlformats.org/officeDocument/2006/relationships/image" Target="../media/image41.png"/><Relationship Id="rId45" Type="http://schemas.openxmlformats.org/officeDocument/2006/relationships/image" Target="../media/image46.jpeg"/><Relationship Id="rId53" Type="http://schemas.openxmlformats.org/officeDocument/2006/relationships/image" Target="../media/image54.jpeg"/><Relationship Id="rId58" Type="http://schemas.openxmlformats.org/officeDocument/2006/relationships/image" Target="../media/image59.png"/><Relationship Id="rId66" Type="http://schemas.openxmlformats.org/officeDocument/2006/relationships/image" Target="../media/image67.jpeg"/><Relationship Id="rId74" Type="http://schemas.openxmlformats.org/officeDocument/2006/relationships/image" Target="../media/image75.jpg"/><Relationship Id="rId79" Type="http://schemas.openxmlformats.org/officeDocument/2006/relationships/image" Target="../media/image80.jpg"/><Relationship Id="rId87" Type="http://schemas.openxmlformats.org/officeDocument/2006/relationships/image" Target="../media/image88.jpeg"/><Relationship Id="rId102" Type="http://schemas.openxmlformats.org/officeDocument/2006/relationships/image" Target="../media/image103.jpeg"/><Relationship Id="rId110" Type="http://schemas.openxmlformats.org/officeDocument/2006/relationships/image" Target="../media/image111.jpeg"/><Relationship Id="rId5" Type="http://schemas.openxmlformats.org/officeDocument/2006/relationships/image" Target="../media/image6.jpeg"/><Relationship Id="rId61" Type="http://schemas.openxmlformats.org/officeDocument/2006/relationships/image" Target="../media/image62.jpeg"/><Relationship Id="rId82" Type="http://schemas.openxmlformats.org/officeDocument/2006/relationships/image" Target="../media/image83.jpeg"/><Relationship Id="rId90" Type="http://schemas.openxmlformats.org/officeDocument/2006/relationships/image" Target="../media/image91.jpeg"/><Relationship Id="rId95" Type="http://schemas.openxmlformats.org/officeDocument/2006/relationships/image" Target="../media/image96.jpeg"/><Relationship Id="rId19" Type="http://schemas.openxmlformats.org/officeDocument/2006/relationships/image" Target="../media/image20.jpeg"/><Relationship Id="rId14" Type="http://schemas.openxmlformats.org/officeDocument/2006/relationships/image" Target="../media/image15.jpeg"/><Relationship Id="rId22" Type="http://schemas.openxmlformats.org/officeDocument/2006/relationships/image" Target="../media/image23.jpeg"/><Relationship Id="rId27" Type="http://schemas.openxmlformats.org/officeDocument/2006/relationships/image" Target="../media/image28.jpeg"/><Relationship Id="rId30" Type="http://schemas.openxmlformats.org/officeDocument/2006/relationships/image" Target="../media/image31.jpeg"/><Relationship Id="rId35" Type="http://schemas.openxmlformats.org/officeDocument/2006/relationships/image" Target="../media/image36.jpeg"/><Relationship Id="rId43" Type="http://schemas.openxmlformats.org/officeDocument/2006/relationships/image" Target="../media/image44.jpeg"/><Relationship Id="rId48" Type="http://schemas.openxmlformats.org/officeDocument/2006/relationships/image" Target="../media/image49.jpeg"/><Relationship Id="rId56" Type="http://schemas.openxmlformats.org/officeDocument/2006/relationships/image" Target="../media/image57.jpeg"/><Relationship Id="rId64" Type="http://schemas.openxmlformats.org/officeDocument/2006/relationships/image" Target="../media/image65.jpeg"/><Relationship Id="rId69" Type="http://schemas.openxmlformats.org/officeDocument/2006/relationships/image" Target="../media/image70.jpeg"/><Relationship Id="rId77" Type="http://schemas.openxmlformats.org/officeDocument/2006/relationships/image" Target="../media/image78.jpeg"/><Relationship Id="rId100" Type="http://schemas.openxmlformats.org/officeDocument/2006/relationships/image" Target="../media/image101.jpeg"/><Relationship Id="rId105" Type="http://schemas.openxmlformats.org/officeDocument/2006/relationships/image" Target="../media/image106.jpeg"/><Relationship Id="rId113" Type="http://schemas.openxmlformats.org/officeDocument/2006/relationships/image" Target="../media/image114.jpeg"/><Relationship Id="rId8" Type="http://schemas.openxmlformats.org/officeDocument/2006/relationships/image" Target="../media/image9.jpeg"/><Relationship Id="rId51" Type="http://schemas.openxmlformats.org/officeDocument/2006/relationships/image" Target="../media/image52.jpeg"/><Relationship Id="rId72" Type="http://schemas.openxmlformats.org/officeDocument/2006/relationships/image" Target="../media/image73.jpeg"/><Relationship Id="rId80" Type="http://schemas.openxmlformats.org/officeDocument/2006/relationships/image" Target="../media/image81.jpeg"/><Relationship Id="rId85" Type="http://schemas.openxmlformats.org/officeDocument/2006/relationships/image" Target="../media/image86.jpeg"/><Relationship Id="rId93" Type="http://schemas.openxmlformats.org/officeDocument/2006/relationships/image" Target="../media/image94.jpeg"/><Relationship Id="rId98" Type="http://schemas.openxmlformats.org/officeDocument/2006/relationships/image" Target="../media/image99.jpeg"/><Relationship Id="rId3" Type="http://schemas.openxmlformats.org/officeDocument/2006/relationships/image" Target="../media/image4.png"/><Relationship Id="rId12" Type="http://schemas.openxmlformats.org/officeDocument/2006/relationships/image" Target="../media/image13.png"/><Relationship Id="rId17" Type="http://schemas.openxmlformats.org/officeDocument/2006/relationships/image" Target="../media/image18.jpeg"/><Relationship Id="rId25" Type="http://schemas.openxmlformats.org/officeDocument/2006/relationships/image" Target="../media/image26.jpeg"/><Relationship Id="rId33" Type="http://schemas.openxmlformats.org/officeDocument/2006/relationships/image" Target="../media/image34.jpeg"/><Relationship Id="rId38" Type="http://schemas.openxmlformats.org/officeDocument/2006/relationships/image" Target="../media/image39.jpeg"/><Relationship Id="rId46" Type="http://schemas.openxmlformats.org/officeDocument/2006/relationships/image" Target="../media/image47.jpg"/><Relationship Id="rId59" Type="http://schemas.openxmlformats.org/officeDocument/2006/relationships/image" Target="../media/image60.jpeg"/><Relationship Id="rId67" Type="http://schemas.openxmlformats.org/officeDocument/2006/relationships/image" Target="../media/image68.jpeg"/><Relationship Id="rId103" Type="http://schemas.openxmlformats.org/officeDocument/2006/relationships/image" Target="../media/image104.jpeg"/><Relationship Id="rId108" Type="http://schemas.openxmlformats.org/officeDocument/2006/relationships/image" Target="../media/image109.jpeg"/><Relationship Id="rId20" Type="http://schemas.openxmlformats.org/officeDocument/2006/relationships/image" Target="../media/image21.png"/><Relationship Id="rId41" Type="http://schemas.openxmlformats.org/officeDocument/2006/relationships/image" Target="../media/image42.jpeg"/><Relationship Id="rId54" Type="http://schemas.openxmlformats.org/officeDocument/2006/relationships/image" Target="../media/image55.gif"/><Relationship Id="rId62" Type="http://schemas.openxmlformats.org/officeDocument/2006/relationships/image" Target="../media/image63.jpeg"/><Relationship Id="rId70" Type="http://schemas.openxmlformats.org/officeDocument/2006/relationships/image" Target="../media/image71.jpeg"/><Relationship Id="rId75" Type="http://schemas.openxmlformats.org/officeDocument/2006/relationships/image" Target="../media/image76.jpeg"/><Relationship Id="rId83" Type="http://schemas.openxmlformats.org/officeDocument/2006/relationships/image" Target="../media/image84.jpeg"/><Relationship Id="rId88" Type="http://schemas.openxmlformats.org/officeDocument/2006/relationships/image" Target="../media/image89.jpeg"/><Relationship Id="rId91" Type="http://schemas.openxmlformats.org/officeDocument/2006/relationships/image" Target="../media/image92.jpeg"/><Relationship Id="rId96" Type="http://schemas.openxmlformats.org/officeDocument/2006/relationships/image" Target="../media/image97.jpeg"/><Relationship Id="rId111" Type="http://schemas.openxmlformats.org/officeDocument/2006/relationships/image" Target="../media/image112.jpeg"/><Relationship Id="rId1" Type="http://schemas.openxmlformats.org/officeDocument/2006/relationships/slideLayout" Target="../slideLayouts/slideLayout2.xml"/><Relationship Id="rId6" Type="http://schemas.openxmlformats.org/officeDocument/2006/relationships/image" Target="../media/image7.jpeg"/><Relationship Id="rId15" Type="http://schemas.openxmlformats.org/officeDocument/2006/relationships/image" Target="../media/image16.jpeg"/><Relationship Id="rId23" Type="http://schemas.openxmlformats.org/officeDocument/2006/relationships/image" Target="../media/image24.jpeg"/><Relationship Id="rId28" Type="http://schemas.openxmlformats.org/officeDocument/2006/relationships/image" Target="../media/image29.jpeg"/><Relationship Id="rId36" Type="http://schemas.openxmlformats.org/officeDocument/2006/relationships/image" Target="../media/image37.jpeg"/><Relationship Id="rId49" Type="http://schemas.openxmlformats.org/officeDocument/2006/relationships/image" Target="../media/image50.png"/><Relationship Id="rId57" Type="http://schemas.openxmlformats.org/officeDocument/2006/relationships/image" Target="../media/image58.jpeg"/><Relationship Id="rId106" Type="http://schemas.openxmlformats.org/officeDocument/2006/relationships/image" Target="../media/image107.jpeg"/><Relationship Id="rId114" Type="http://schemas.openxmlformats.org/officeDocument/2006/relationships/image" Target="../media/image115.jpeg"/><Relationship Id="rId10" Type="http://schemas.openxmlformats.org/officeDocument/2006/relationships/image" Target="../media/image11.jpeg"/><Relationship Id="rId31" Type="http://schemas.openxmlformats.org/officeDocument/2006/relationships/image" Target="../media/image32.jpeg"/><Relationship Id="rId44" Type="http://schemas.openxmlformats.org/officeDocument/2006/relationships/image" Target="../media/image45.jpeg"/><Relationship Id="rId52" Type="http://schemas.openxmlformats.org/officeDocument/2006/relationships/image" Target="../media/image53.jpeg"/><Relationship Id="rId60" Type="http://schemas.openxmlformats.org/officeDocument/2006/relationships/image" Target="../media/image61.png"/><Relationship Id="rId65" Type="http://schemas.openxmlformats.org/officeDocument/2006/relationships/image" Target="../media/image66.jpeg"/><Relationship Id="rId73" Type="http://schemas.openxmlformats.org/officeDocument/2006/relationships/image" Target="../media/image74.jpeg"/><Relationship Id="rId78" Type="http://schemas.openxmlformats.org/officeDocument/2006/relationships/image" Target="../media/image79.jpeg"/><Relationship Id="rId81" Type="http://schemas.openxmlformats.org/officeDocument/2006/relationships/image" Target="../media/image82.png"/><Relationship Id="rId86" Type="http://schemas.openxmlformats.org/officeDocument/2006/relationships/image" Target="../media/image87.jpeg"/><Relationship Id="rId94" Type="http://schemas.openxmlformats.org/officeDocument/2006/relationships/image" Target="../media/image95.jpg"/><Relationship Id="rId99" Type="http://schemas.openxmlformats.org/officeDocument/2006/relationships/image" Target="../media/image100.png"/><Relationship Id="rId101" Type="http://schemas.openxmlformats.org/officeDocument/2006/relationships/image" Target="../media/image102.jpeg"/><Relationship Id="rId4" Type="http://schemas.openxmlformats.org/officeDocument/2006/relationships/image" Target="../media/image5.jpeg"/><Relationship Id="rId9" Type="http://schemas.openxmlformats.org/officeDocument/2006/relationships/image" Target="../media/image10.jpeg"/><Relationship Id="rId13" Type="http://schemas.openxmlformats.org/officeDocument/2006/relationships/image" Target="../media/image14.jpeg"/><Relationship Id="rId18" Type="http://schemas.openxmlformats.org/officeDocument/2006/relationships/image" Target="../media/image19.png"/><Relationship Id="rId39" Type="http://schemas.openxmlformats.org/officeDocument/2006/relationships/image" Target="../media/image40.jpeg"/><Relationship Id="rId109" Type="http://schemas.openxmlformats.org/officeDocument/2006/relationships/image" Target="../media/image110.jpg"/><Relationship Id="rId34" Type="http://schemas.openxmlformats.org/officeDocument/2006/relationships/image" Target="../media/image35.jpeg"/><Relationship Id="rId50" Type="http://schemas.openxmlformats.org/officeDocument/2006/relationships/image" Target="../media/image51.png"/><Relationship Id="rId55" Type="http://schemas.openxmlformats.org/officeDocument/2006/relationships/image" Target="../media/image56.jpeg"/><Relationship Id="rId76" Type="http://schemas.openxmlformats.org/officeDocument/2006/relationships/image" Target="../media/image77.jpeg"/><Relationship Id="rId97" Type="http://schemas.openxmlformats.org/officeDocument/2006/relationships/image" Target="../media/image98.jpeg"/><Relationship Id="rId104" Type="http://schemas.openxmlformats.org/officeDocument/2006/relationships/image" Target="../media/image105.jpeg"/><Relationship Id="rId7" Type="http://schemas.openxmlformats.org/officeDocument/2006/relationships/image" Target="../media/image8.jpeg"/><Relationship Id="rId71" Type="http://schemas.openxmlformats.org/officeDocument/2006/relationships/image" Target="../media/image72.jpeg"/><Relationship Id="rId92" Type="http://schemas.openxmlformats.org/officeDocument/2006/relationships/image" Target="../media/image9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6" Type="http://schemas.openxmlformats.org/officeDocument/2006/relationships/image" Target="../media/image27.jpeg"/><Relationship Id="rId21" Type="http://schemas.openxmlformats.org/officeDocument/2006/relationships/image" Target="../media/image22.jpeg"/><Relationship Id="rId42" Type="http://schemas.openxmlformats.org/officeDocument/2006/relationships/image" Target="../media/image43.jpeg"/><Relationship Id="rId47" Type="http://schemas.openxmlformats.org/officeDocument/2006/relationships/image" Target="../media/image48.png"/><Relationship Id="rId63" Type="http://schemas.openxmlformats.org/officeDocument/2006/relationships/image" Target="../media/image64.jpg"/><Relationship Id="rId68" Type="http://schemas.openxmlformats.org/officeDocument/2006/relationships/image" Target="../media/image69.jpeg"/><Relationship Id="rId84" Type="http://schemas.openxmlformats.org/officeDocument/2006/relationships/image" Target="../media/image85.jpeg"/><Relationship Id="rId89" Type="http://schemas.openxmlformats.org/officeDocument/2006/relationships/image" Target="../media/image90.jpeg"/><Relationship Id="rId112" Type="http://schemas.openxmlformats.org/officeDocument/2006/relationships/image" Target="../media/image113.jpeg"/><Relationship Id="rId2" Type="http://schemas.openxmlformats.org/officeDocument/2006/relationships/notesSlide" Target="../notesSlides/notesSlide5.xml"/><Relationship Id="rId16" Type="http://schemas.openxmlformats.org/officeDocument/2006/relationships/image" Target="../media/image17.jpeg"/><Relationship Id="rId29" Type="http://schemas.openxmlformats.org/officeDocument/2006/relationships/image" Target="../media/image30.jpeg"/><Relationship Id="rId107" Type="http://schemas.openxmlformats.org/officeDocument/2006/relationships/image" Target="../media/image108.jpeg"/><Relationship Id="rId11" Type="http://schemas.openxmlformats.org/officeDocument/2006/relationships/image" Target="../media/image12.jpeg"/><Relationship Id="rId24" Type="http://schemas.openxmlformats.org/officeDocument/2006/relationships/image" Target="../media/image25.png"/><Relationship Id="rId32" Type="http://schemas.openxmlformats.org/officeDocument/2006/relationships/image" Target="../media/image33.jpeg"/><Relationship Id="rId37" Type="http://schemas.openxmlformats.org/officeDocument/2006/relationships/image" Target="../media/image38.jpeg"/><Relationship Id="rId40" Type="http://schemas.openxmlformats.org/officeDocument/2006/relationships/image" Target="../media/image41.png"/><Relationship Id="rId45" Type="http://schemas.openxmlformats.org/officeDocument/2006/relationships/image" Target="../media/image46.jpeg"/><Relationship Id="rId53" Type="http://schemas.openxmlformats.org/officeDocument/2006/relationships/image" Target="../media/image54.jpeg"/><Relationship Id="rId58" Type="http://schemas.openxmlformats.org/officeDocument/2006/relationships/image" Target="../media/image59.png"/><Relationship Id="rId66" Type="http://schemas.openxmlformats.org/officeDocument/2006/relationships/image" Target="../media/image67.jpeg"/><Relationship Id="rId74" Type="http://schemas.openxmlformats.org/officeDocument/2006/relationships/image" Target="../media/image75.jpg"/><Relationship Id="rId79" Type="http://schemas.openxmlformats.org/officeDocument/2006/relationships/image" Target="../media/image80.jpg"/><Relationship Id="rId87" Type="http://schemas.openxmlformats.org/officeDocument/2006/relationships/image" Target="../media/image88.jpeg"/><Relationship Id="rId102" Type="http://schemas.openxmlformats.org/officeDocument/2006/relationships/image" Target="../media/image103.jpeg"/><Relationship Id="rId110" Type="http://schemas.openxmlformats.org/officeDocument/2006/relationships/image" Target="../media/image111.jpeg"/><Relationship Id="rId5" Type="http://schemas.openxmlformats.org/officeDocument/2006/relationships/image" Target="../media/image6.jpeg"/><Relationship Id="rId61" Type="http://schemas.openxmlformats.org/officeDocument/2006/relationships/image" Target="../media/image62.jpeg"/><Relationship Id="rId82" Type="http://schemas.openxmlformats.org/officeDocument/2006/relationships/image" Target="../media/image83.jpeg"/><Relationship Id="rId90" Type="http://schemas.openxmlformats.org/officeDocument/2006/relationships/image" Target="../media/image91.jpeg"/><Relationship Id="rId95" Type="http://schemas.openxmlformats.org/officeDocument/2006/relationships/image" Target="../media/image96.jpeg"/><Relationship Id="rId19" Type="http://schemas.openxmlformats.org/officeDocument/2006/relationships/image" Target="../media/image20.jpeg"/><Relationship Id="rId14" Type="http://schemas.openxmlformats.org/officeDocument/2006/relationships/image" Target="../media/image15.jpeg"/><Relationship Id="rId22" Type="http://schemas.openxmlformats.org/officeDocument/2006/relationships/image" Target="../media/image23.jpeg"/><Relationship Id="rId27" Type="http://schemas.openxmlformats.org/officeDocument/2006/relationships/image" Target="../media/image28.jpeg"/><Relationship Id="rId30" Type="http://schemas.openxmlformats.org/officeDocument/2006/relationships/image" Target="../media/image31.jpeg"/><Relationship Id="rId35" Type="http://schemas.openxmlformats.org/officeDocument/2006/relationships/image" Target="../media/image36.jpeg"/><Relationship Id="rId43" Type="http://schemas.openxmlformats.org/officeDocument/2006/relationships/image" Target="../media/image44.jpeg"/><Relationship Id="rId48" Type="http://schemas.openxmlformats.org/officeDocument/2006/relationships/image" Target="../media/image49.jpeg"/><Relationship Id="rId56" Type="http://schemas.openxmlformats.org/officeDocument/2006/relationships/image" Target="../media/image57.jpeg"/><Relationship Id="rId64" Type="http://schemas.openxmlformats.org/officeDocument/2006/relationships/image" Target="../media/image65.jpeg"/><Relationship Id="rId69" Type="http://schemas.openxmlformats.org/officeDocument/2006/relationships/image" Target="../media/image70.jpeg"/><Relationship Id="rId77" Type="http://schemas.openxmlformats.org/officeDocument/2006/relationships/image" Target="../media/image78.jpeg"/><Relationship Id="rId100" Type="http://schemas.openxmlformats.org/officeDocument/2006/relationships/image" Target="../media/image101.jpeg"/><Relationship Id="rId105" Type="http://schemas.openxmlformats.org/officeDocument/2006/relationships/image" Target="../media/image106.jpeg"/><Relationship Id="rId113" Type="http://schemas.openxmlformats.org/officeDocument/2006/relationships/image" Target="../media/image114.jpeg"/><Relationship Id="rId8" Type="http://schemas.openxmlformats.org/officeDocument/2006/relationships/image" Target="../media/image9.jpeg"/><Relationship Id="rId51" Type="http://schemas.openxmlformats.org/officeDocument/2006/relationships/image" Target="../media/image52.jpeg"/><Relationship Id="rId72" Type="http://schemas.openxmlformats.org/officeDocument/2006/relationships/image" Target="../media/image73.jpeg"/><Relationship Id="rId80" Type="http://schemas.openxmlformats.org/officeDocument/2006/relationships/image" Target="../media/image81.jpeg"/><Relationship Id="rId85" Type="http://schemas.openxmlformats.org/officeDocument/2006/relationships/image" Target="../media/image86.jpeg"/><Relationship Id="rId93" Type="http://schemas.openxmlformats.org/officeDocument/2006/relationships/image" Target="../media/image94.jpeg"/><Relationship Id="rId98" Type="http://schemas.openxmlformats.org/officeDocument/2006/relationships/image" Target="../media/image99.jpeg"/><Relationship Id="rId3" Type="http://schemas.openxmlformats.org/officeDocument/2006/relationships/image" Target="../media/image4.png"/><Relationship Id="rId12" Type="http://schemas.openxmlformats.org/officeDocument/2006/relationships/image" Target="../media/image13.png"/><Relationship Id="rId17" Type="http://schemas.openxmlformats.org/officeDocument/2006/relationships/image" Target="../media/image18.jpeg"/><Relationship Id="rId25" Type="http://schemas.openxmlformats.org/officeDocument/2006/relationships/image" Target="../media/image26.jpeg"/><Relationship Id="rId33" Type="http://schemas.openxmlformats.org/officeDocument/2006/relationships/image" Target="../media/image34.jpeg"/><Relationship Id="rId38" Type="http://schemas.openxmlformats.org/officeDocument/2006/relationships/image" Target="../media/image39.jpeg"/><Relationship Id="rId46" Type="http://schemas.openxmlformats.org/officeDocument/2006/relationships/image" Target="../media/image47.jpg"/><Relationship Id="rId59" Type="http://schemas.openxmlformats.org/officeDocument/2006/relationships/image" Target="../media/image60.jpeg"/><Relationship Id="rId67" Type="http://schemas.openxmlformats.org/officeDocument/2006/relationships/image" Target="../media/image68.jpeg"/><Relationship Id="rId103" Type="http://schemas.openxmlformats.org/officeDocument/2006/relationships/image" Target="../media/image104.jpeg"/><Relationship Id="rId108" Type="http://schemas.openxmlformats.org/officeDocument/2006/relationships/image" Target="../media/image109.jpeg"/><Relationship Id="rId20" Type="http://schemas.openxmlformats.org/officeDocument/2006/relationships/image" Target="../media/image21.png"/><Relationship Id="rId41" Type="http://schemas.openxmlformats.org/officeDocument/2006/relationships/image" Target="../media/image42.jpeg"/><Relationship Id="rId54" Type="http://schemas.openxmlformats.org/officeDocument/2006/relationships/image" Target="../media/image55.gif"/><Relationship Id="rId62" Type="http://schemas.openxmlformats.org/officeDocument/2006/relationships/image" Target="../media/image63.jpeg"/><Relationship Id="rId70" Type="http://schemas.openxmlformats.org/officeDocument/2006/relationships/image" Target="../media/image71.jpeg"/><Relationship Id="rId75" Type="http://schemas.openxmlformats.org/officeDocument/2006/relationships/image" Target="../media/image76.jpeg"/><Relationship Id="rId83" Type="http://schemas.openxmlformats.org/officeDocument/2006/relationships/image" Target="../media/image84.jpeg"/><Relationship Id="rId88" Type="http://schemas.openxmlformats.org/officeDocument/2006/relationships/image" Target="../media/image89.jpeg"/><Relationship Id="rId91" Type="http://schemas.openxmlformats.org/officeDocument/2006/relationships/image" Target="../media/image92.jpeg"/><Relationship Id="rId96" Type="http://schemas.openxmlformats.org/officeDocument/2006/relationships/image" Target="../media/image97.jpeg"/><Relationship Id="rId111" Type="http://schemas.openxmlformats.org/officeDocument/2006/relationships/image" Target="../media/image112.jpeg"/><Relationship Id="rId1" Type="http://schemas.openxmlformats.org/officeDocument/2006/relationships/slideLayout" Target="../slideLayouts/slideLayout2.xml"/><Relationship Id="rId6" Type="http://schemas.openxmlformats.org/officeDocument/2006/relationships/image" Target="../media/image7.jpeg"/><Relationship Id="rId15" Type="http://schemas.openxmlformats.org/officeDocument/2006/relationships/image" Target="../media/image16.jpeg"/><Relationship Id="rId23" Type="http://schemas.openxmlformats.org/officeDocument/2006/relationships/image" Target="../media/image24.jpeg"/><Relationship Id="rId28" Type="http://schemas.openxmlformats.org/officeDocument/2006/relationships/image" Target="../media/image29.jpeg"/><Relationship Id="rId36" Type="http://schemas.openxmlformats.org/officeDocument/2006/relationships/image" Target="../media/image37.jpeg"/><Relationship Id="rId49" Type="http://schemas.openxmlformats.org/officeDocument/2006/relationships/image" Target="../media/image50.png"/><Relationship Id="rId57" Type="http://schemas.openxmlformats.org/officeDocument/2006/relationships/image" Target="../media/image58.jpeg"/><Relationship Id="rId106" Type="http://schemas.openxmlformats.org/officeDocument/2006/relationships/image" Target="../media/image107.jpeg"/><Relationship Id="rId114" Type="http://schemas.openxmlformats.org/officeDocument/2006/relationships/image" Target="../media/image115.jpeg"/><Relationship Id="rId10" Type="http://schemas.openxmlformats.org/officeDocument/2006/relationships/image" Target="../media/image11.jpeg"/><Relationship Id="rId31" Type="http://schemas.openxmlformats.org/officeDocument/2006/relationships/image" Target="../media/image32.jpeg"/><Relationship Id="rId44" Type="http://schemas.openxmlformats.org/officeDocument/2006/relationships/image" Target="../media/image45.jpeg"/><Relationship Id="rId52" Type="http://schemas.openxmlformats.org/officeDocument/2006/relationships/image" Target="../media/image53.jpeg"/><Relationship Id="rId60" Type="http://schemas.openxmlformats.org/officeDocument/2006/relationships/image" Target="../media/image61.png"/><Relationship Id="rId65" Type="http://schemas.openxmlformats.org/officeDocument/2006/relationships/image" Target="../media/image66.jpeg"/><Relationship Id="rId73" Type="http://schemas.openxmlformats.org/officeDocument/2006/relationships/image" Target="../media/image74.jpeg"/><Relationship Id="rId78" Type="http://schemas.openxmlformats.org/officeDocument/2006/relationships/image" Target="../media/image79.jpeg"/><Relationship Id="rId81" Type="http://schemas.openxmlformats.org/officeDocument/2006/relationships/image" Target="../media/image82.png"/><Relationship Id="rId86" Type="http://schemas.openxmlformats.org/officeDocument/2006/relationships/image" Target="../media/image87.jpeg"/><Relationship Id="rId94" Type="http://schemas.openxmlformats.org/officeDocument/2006/relationships/image" Target="../media/image95.jpg"/><Relationship Id="rId99" Type="http://schemas.openxmlformats.org/officeDocument/2006/relationships/image" Target="../media/image100.png"/><Relationship Id="rId101" Type="http://schemas.openxmlformats.org/officeDocument/2006/relationships/image" Target="../media/image102.jpeg"/><Relationship Id="rId4" Type="http://schemas.openxmlformats.org/officeDocument/2006/relationships/image" Target="../media/image5.jpeg"/><Relationship Id="rId9" Type="http://schemas.openxmlformats.org/officeDocument/2006/relationships/image" Target="../media/image10.jpeg"/><Relationship Id="rId13" Type="http://schemas.openxmlformats.org/officeDocument/2006/relationships/image" Target="../media/image14.jpeg"/><Relationship Id="rId18" Type="http://schemas.openxmlformats.org/officeDocument/2006/relationships/image" Target="../media/image19.png"/><Relationship Id="rId39" Type="http://schemas.openxmlformats.org/officeDocument/2006/relationships/image" Target="../media/image40.jpeg"/><Relationship Id="rId109" Type="http://schemas.openxmlformats.org/officeDocument/2006/relationships/image" Target="../media/image110.jpg"/><Relationship Id="rId34" Type="http://schemas.openxmlformats.org/officeDocument/2006/relationships/image" Target="../media/image35.jpeg"/><Relationship Id="rId50" Type="http://schemas.openxmlformats.org/officeDocument/2006/relationships/image" Target="../media/image51.png"/><Relationship Id="rId55" Type="http://schemas.openxmlformats.org/officeDocument/2006/relationships/image" Target="../media/image56.jpeg"/><Relationship Id="rId76" Type="http://schemas.openxmlformats.org/officeDocument/2006/relationships/image" Target="../media/image77.jpeg"/><Relationship Id="rId97" Type="http://schemas.openxmlformats.org/officeDocument/2006/relationships/image" Target="../media/image98.jpeg"/><Relationship Id="rId104" Type="http://schemas.openxmlformats.org/officeDocument/2006/relationships/image" Target="../media/image105.jpeg"/><Relationship Id="rId7" Type="http://schemas.openxmlformats.org/officeDocument/2006/relationships/image" Target="../media/image8.jpeg"/><Relationship Id="rId71" Type="http://schemas.openxmlformats.org/officeDocument/2006/relationships/image" Target="../media/image72.jpeg"/><Relationship Id="rId92" Type="http://schemas.openxmlformats.org/officeDocument/2006/relationships/image" Target="../media/image93.jpeg"/></Relationships>
</file>

<file path=ppt/slides/_rels/slide6.xml.rels><?xml version="1.0" encoding="UTF-8" standalone="yes"?>
<Relationships xmlns="http://schemas.openxmlformats.org/package/2006/relationships"><Relationship Id="rId3" Type="http://schemas.openxmlformats.org/officeDocument/2006/relationships/image" Target="../media/image116.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7.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8.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0F7151D1-03BF-1441-8949-54D97BE7AE6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58507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CC48-FA44-924F-AC6D-1A507AEA59D3}"/>
              </a:ext>
            </a:extLst>
          </p:cNvPr>
          <p:cNvSpPr>
            <a:spLocks noGrp="1"/>
          </p:cNvSpPr>
          <p:nvPr>
            <p:ph type="title"/>
          </p:nvPr>
        </p:nvSpPr>
        <p:spPr/>
        <p:txBody>
          <a:bodyPr>
            <a:normAutofit/>
          </a:bodyPr>
          <a:lstStyle/>
          <a:p>
            <a:pPr algn="r"/>
            <a:endParaRPr lang="en-US"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632371-F782-0444-B8C7-3026689FDDCD}"/>
              </a:ext>
            </a:extLst>
          </p:cNvPr>
          <p:cNvSpPr>
            <a:spLocks noGrp="1"/>
          </p:cNvSpPr>
          <p:nvPr>
            <p:ph idx="1"/>
          </p:nvPr>
        </p:nvSpPr>
        <p:spPr/>
        <p:txBody>
          <a:bodyPr>
            <a:normAutofit/>
          </a:bodyPr>
          <a:lstStyle/>
          <a:p>
            <a:pPr marL="0" indent="0" algn="ctr">
              <a:buNone/>
            </a:pPr>
            <a:r>
              <a:rPr lang="en-US" sz="2400" b="1" dirty="0">
                <a:latin typeface="Arial" panose="020B0604020202020204" pitchFamily="34" charset="0"/>
                <a:cs typeface="Arial" panose="020B0604020202020204" pitchFamily="34" charset="0"/>
              </a:rPr>
              <a:t>Kitchen table math really matters to voters. </a:t>
            </a:r>
          </a:p>
          <a:p>
            <a:pPr marL="0" indent="0" algn="ctr">
              <a:buNone/>
            </a:pPr>
            <a:endParaRPr lang="en-US" sz="2400" dirty="0"/>
          </a:p>
        </p:txBody>
      </p:sp>
      <p:sp>
        <p:nvSpPr>
          <p:cNvPr id="5" name="Slide Number Placeholder 4">
            <a:extLst>
              <a:ext uri="{FF2B5EF4-FFF2-40B4-BE49-F238E27FC236}">
                <a16:creationId xmlns:a16="http://schemas.microsoft.com/office/drawing/2014/main" id="{12A67C45-9156-8042-B256-CEA15EDA011C}"/>
              </a:ext>
            </a:extLst>
          </p:cNvPr>
          <p:cNvSpPr>
            <a:spLocks noGrp="1"/>
          </p:cNvSpPr>
          <p:nvPr>
            <p:ph type="sldNum" sz="quarter" idx="12"/>
          </p:nvPr>
        </p:nvSpPr>
        <p:spPr/>
        <p:txBody>
          <a:bodyPr/>
          <a:lstStyle/>
          <a:p>
            <a:fld id="{84E197A0-35FD-8A4B-86E1-83D4079DB1AD}" type="slidenum">
              <a:rPr lang="en-US" smtClean="0"/>
              <a:t>10</a:t>
            </a:fld>
            <a:endParaRPr lang="en-US" dirty="0"/>
          </a:p>
        </p:txBody>
      </p:sp>
      <p:pic>
        <p:nvPicPr>
          <p:cNvPr id="8" name="Picture 7">
            <a:extLst>
              <a:ext uri="{FF2B5EF4-FFF2-40B4-BE49-F238E27FC236}">
                <a16:creationId xmlns:a16="http://schemas.microsoft.com/office/drawing/2014/main" id="{92F037CF-9195-A448-AB84-99A032FC85C6}"/>
              </a:ext>
            </a:extLst>
          </p:cNvPr>
          <p:cNvPicPr>
            <a:picLocks noChangeAspect="1"/>
          </p:cNvPicPr>
          <p:nvPr/>
        </p:nvPicPr>
        <p:blipFill>
          <a:blip r:embed="rId3"/>
          <a:stretch>
            <a:fillRect/>
          </a:stretch>
        </p:blipFill>
        <p:spPr>
          <a:xfrm>
            <a:off x="2450956" y="2421058"/>
            <a:ext cx="4511912" cy="3095323"/>
          </a:xfrm>
          <a:prstGeom prst="rect">
            <a:avLst/>
          </a:prstGeom>
        </p:spPr>
      </p:pic>
    </p:spTree>
    <p:extLst>
      <p:ext uri="{BB962C8B-B14F-4D97-AF65-F5344CB8AC3E}">
        <p14:creationId xmlns:p14="http://schemas.microsoft.com/office/powerpoint/2010/main" val="390383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CC48-FA44-924F-AC6D-1A507AEA59D3}"/>
              </a:ext>
            </a:extLst>
          </p:cNvPr>
          <p:cNvSpPr>
            <a:spLocks noGrp="1"/>
          </p:cNvSpPr>
          <p:nvPr>
            <p:ph type="title"/>
          </p:nvPr>
        </p:nvSpPr>
        <p:spPr/>
        <p:txBody>
          <a:bodyPr>
            <a:normAutofit/>
          </a:bodyPr>
          <a:lstStyle/>
          <a:p>
            <a:pPr algn="r"/>
            <a:endParaRPr lang="en-US"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632371-F782-0444-B8C7-3026689FDDCD}"/>
              </a:ext>
            </a:extLst>
          </p:cNvPr>
          <p:cNvSpPr>
            <a:spLocks noGrp="1"/>
          </p:cNvSpPr>
          <p:nvPr>
            <p:ph idx="1"/>
          </p:nvPr>
        </p:nvSpPr>
        <p:spPr/>
        <p:txBody>
          <a:bodyPr>
            <a:normAutofit/>
          </a:bodyPr>
          <a:lstStyle/>
          <a:p>
            <a:pPr marL="0" indent="0" algn="ctr">
              <a:buNone/>
            </a:pPr>
            <a:r>
              <a:rPr lang="en-US" sz="2400" b="1" dirty="0">
                <a:latin typeface="Arial" panose="020B0604020202020204" pitchFamily="34" charset="0"/>
                <a:cs typeface="Arial" panose="020B0604020202020204" pitchFamily="34" charset="0"/>
              </a:rPr>
              <a:t>Unconventional allies can transform a campaign. </a:t>
            </a:r>
          </a:p>
          <a:p>
            <a:pPr marL="0" indent="0" algn="ctr">
              <a:buNone/>
            </a:pPr>
            <a:endParaRPr lang="en-US" sz="2400" dirty="0"/>
          </a:p>
        </p:txBody>
      </p:sp>
      <p:sp>
        <p:nvSpPr>
          <p:cNvPr id="5" name="Slide Number Placeholder 4">
            <a:extLst>
              <a:ext uri="{FF2B5EF4-FFF2-40B4-BE49-F238E27FC236}">
                <a16:creationId xmlns:a16="http://schemas.microsoft.com/office/drawing/2014/main" id="{12A67C45-9156-8042-B256-CEA15EDA011C}"/>
              </a:ext>
            </a:extLst>
          </p:cNvPr>
          <p:cNvSpPr>
            <a:spLocks noGrp="1"/>
          </p:cNvSpPr>
          <p:nvPr>
            <p:ph type="sldNum" sz="quarter" idx="12"/>
          </p:nvPr>
        </p:nvSpPr>
        <p:spPr/>
        <p:txBody>
          <a:bodyPr/>
          <a:lstStyle/>
          <a:p>
            <a:fld id="{84E197A0-35FD-8A4B-86E1-83D4079DB1AD}" type="slidenum">
              <a:rPr lang="en-US" smtClean="0"/>
              <a:t>11</a:t>
            </a:fld>
            <a:endParaRPr lang="en-US" dirty="0"/>
          </a:p>
        </p:txBody>
      </p:sp>
      <p:pic>
        <p:nvPicPr>
          <p:cNvPr id="7" name="Picture 6">
            <a:extLst>
              <a:ext uri="{FF2B5EF4-FFF2-40B4-BE49-F238E27FC236}">
                <a16:creationId xmlns:a16="http://schemas.microsoft.com/office/drawing/2014/main" id="{360A9121-B895-CB47-874D-CFDFC3C3EBF6}"/>
              </a:ext>
            </a:extLst>
          </p:cNvPr>
          <p:cNvPicPr>
            <a:picLocks noChangeAspect="1"/>
          </p:cNvPicPr>
          <p:nvPr/>
        </p:nvPicPr>
        <p:blipFill>
          <a:blip r:embed="rId3"/>
          <a:stretch>
            <a:fillRect/>
          </a:stretch>
        </p:blipFill>
        <p:spPr>
          <a:xfrm>
            <a:off x="985078" y="2207867"/>
            <a:ext cx="7238500" cy="3782116"/>
          </a:xfrm>
          <a:prstGeom prst="rect">
            <a:avLst/>
          </a:prstGeom>
        </p:spPr>
      </p:pic>
    </p:spTree>
    <p:extLst>
      <p:ext uri="{BB962C8B-B14F-4D97-AF65-F5344CB8AC3E}">
        <p14:creationId xmlns:p14="http://schemas.microsoft.com/office/powerpoint/2010/main" val="4066586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CC48-FA44-924F-AC6D-1A507AEA59D3}"/>
              </a:ext>
            </a:extLst>
          </p:cNvPr>
          <p:cNvSpPr>
            <a:spLocks noGrp="1"/>
          </p:cNvSpPr>
          <p:nvPr>
            <p:ph type="title"/>
          </p:nvPr>
        </p:nvSpPr>
        <p:spPr/>
        <p:txBody>
          <a:bodyPr>
            <a:normAutofit/>
          </a:bodyPr>
          <a:lstStyle/>
          <a:p>
            <a:pPr algn="r"/>
            <a:endParaRPr lang="en-US"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632371-F782-0444-B8C7-3026689FDDCD}"/>
              </a:ext>
            </a:extLst>
          </p:cNvPr>
          <p:cNvSpPr>
            <a:spLocks noGrp="1"/>
          </p:cNvSpPr>
          <p:nvPr>
            <p:ph idx="1"/>
          </p:nvPr>
        </p:nvSpPr>
        <p:spPr/>
        <p:txBody>
          <a:bodyPr>
            <a:normAutofit/>
          </a:bodyPr>
          <a:lstStyle/>
          <a:p>
            <a:pPr marL="0" indent="0" algn="ctr">
              <a:buNone/>
            </a:pPr>
            <a:r>
              <a:rPr lang="en-US" sz="2400" b="1" dirty="0">
                <a:latin typeface="Arial" panose="020B0604020202020204" pitchFamily="34" charset="0"/>
                <a:cs typeface="Arial" panose="020B0604020202020204" pitchFamily="34" charset="0"/>
              </a:rPr>
              <a:t>Do opposition research.</a:t>
            </a:r>
          </a:p>
          <a:p>
            <a:pPr marL="0" indent="0" algn="ctr">
              <a:buNone/>
            </a:pPr>
            <a:endParaRPr lang="en-US" sz="2400" dirty="0"/>
          </a:p>
        </p:txBody>
      </p:sp>
      <p:sp>
        <p:nvSpPr>
          <p:cNvPr id="5" name="Slide Number Placeholder 4">
            <a:extLst>
              <a:ext uri="{FF2B5EF4-FFF2-40B4-BE49-F238E27FC236}">
                <a16:creationId xmlns:a16="http://schemas.microsoft.com/office/drawing/2014/main" id="{12A67C45-9156-8042-B256-CEA15EDA011C}"/>
              </a:ext>
            </a:extLst>
          </p:cNvPr>
          <p:cNvSpPr>
            <a:spLocks noGrp="1"/>
          </p:cNvSpPr>
          <p:nvPr>
            <p:ph type="sldNum" sz="quarter" idx="12"/>
          </p:nvPr>
        </p:nvSpPr>
        <p:spPr/>
        <p:txBody>
          <a:bodyPr/>
          <a:lstStyle/>
          <a:p>
            <a:fld id="{84E197A0-35FD-8A4B-86E1-83D4079DB1AD}" type="slidenum">
              <a:rPr lang="en-US" smtClean="0"/>
              <a:t>12</a:t>
            </a:fld>
            <a:endParaRPr lang="en-US" dirty="0"/>
          </a:p>
        </p:txBody>
      </p:sp>
      <p:pic>
        <p:nvPicPr>
          <p:cNvPr id="6" name="Picture 5">
            <a:extLst>
              <a:ext uri="{FF2B5EF4-FFF2-40B4-BE49-F238E27FC236}">
                <a16:creationId xmlns:a16="http://schemas.microsoft.com/office/drawing/2014/main" id="{4BD119B5-7440-C248-B225-60C7BA92A087}"/>
              </a:ext>
            </a:extLst>
          </p:cNvPr>
          <p:cNvPicPr>
            <a:picLocks noChangeAspect="1"/>
          </p:cNvPicPr>
          <p:nvPr/>
        </p:nvPicPr>
        <p:blipFill>
          <a:blip r:embed="rId3"/>
          <a:stretch>
            <a:fillRect/>
          </a:stretch>
        </p:blipFill>
        <p:spPr>
          <a:xfrm>
            <a:off x="2266122" y="2009039"/>
            <a:ext cx="4608456" cy="4347311"/>
          </a:xfrm>
          <a:prstGeom prst="rect">
            <a:avLst/>
          </a:prstGeom>
        </p:spPr>
      </p:pic>
    </p:spTree>
    <p:extLst>
      <p:ext uri="{BB962C8B-B14F-4D97-AF65-F5344CB8AC3E}">
        <p14:creationId xmlns:p14="http://schemas.microsoft.com/office/powerpoint/2010/main" val="3125023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CC48-FA44-924F-AC6D-1A507AEA59D3}"/>
              </a:ext>
            </a:extLst>
          </p:cNvPr>
          <p:cNvSpPr>
            <a:spLocks noGrp="1"/>
          </p:cNvSpPr>
          <p:nvPr>
            <p:ph type="title"/>
          </p:nvPr>
        </p:nvSpPr>
        <p:spPr/>
        <p:txBody>
          <a:bodyPr>
            <a:normAutofit/>
          </a:bodyPr>
          <a:lstStyle/>
          <a:p>
            <a:pPr algn="r"/>
            <a:endParaRPr lang="en-US"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632371-F782-0444-B8C7-3026689FDDCD}"/>
              </a:ext>
            </a:extLst>
          </p:cNvPr>
          <p:cNvSpPr>
            <a:spLocks noGrp="1"/>
          </p:cNvSpPr>
          <p:nvPr>
            <p:ph idx="1"/>
          </p:nvPr>
        </p:nvSpPr>
        <p:spPr/>
        <p:txBody>
          <a:bodyPr>
            <a:normAutofit/>
          </a:bodyPr>
          <a:lstStyle/>
          <a:p>
            <a:pPr marL="0" indent="0" algn="ctr">
              <a:buNone/>
            </a:pPr>
            <a:r>
              <a:rPr lang="en-US" sz="2400" b="1" dirty="0">
                <a:latin typeface="Arial" panose="020B0604020202020204" pitchFamily="34" charset="0"/>
                <a:cs typeface="Arial" panose="020B0604020202020204" pitchFamily="34" charset="0"/>
              </a:rPr>
              <a:t>You need thick skin and resilience in political campaigns.</a:t>
            </a:r>
          </a:p>
        </p:txBody>
      </p:sp>
      <p:sp>
        <p:nvSpPr>
          <p:cNvPr id="5" name="Slide Number Placeholder 4">
            <a:extLst>
              <a:ext uri="{FF2B5EF4-FFF2-40B4-BE49-F238E27FC236}">
                <a16:creationId xmlns:a16="http://schemas.microsoft.com/office/drawing/2014/main" id="{12A67C45-9156-8042-B256-CEA15EDA011C}"/>
              </a:ext>
            </a:extLst>
          </p:cNvPr>
          <p:cNvSpPr>
            <a:spLocks noGrp="1"/>
          </p:cNvSpPr>
          <p:nvPr>
            <p:ph type="sldNum" sz="quarter" idx="12"/>
          </p:nvPr>
        </p:nvSpPr>
        <p:spPr/>
        <p:txBody>
          <a:bodyPr/>
          <a:lstStyle/>
          <a:p>
            <a:fld id="{84E197A0-35FD-8A4B-86E1-83D4079DB1AD}" type="slidenum">
              <a:rPr lang="en-US" smtClean="0"/>
              <a:t>13</a:t>
            </a:fld>
            <a:endParaRPr lang="en-US" dirty="0"/>
          </a:p>
        </p:txBody>
      </p:sp>
      <p:pic>
        <p:nvPicPr>
          <p:cNvPr id="6" name="Picture 5">
            <a:extLst>
              <a:ext uri="{FF2B5EF4-FFF2-40B4-BE49-F238E27FC236}">
                <a16:creationId xmlns:a16="http://schemas.microsoft.com/office/drawing/2014/main" id="{47EB8176-1260-A745-86B6-C00E7ABEEAFC}"/>
              </a:ext>
            </a:extLst>
          </p:cNvPr>
          <p:cNvPicPr>
            <a:picLocks noChangeAspect="1"/>
          </p:cNvPicPr>
          <p:nvPr/>
        </p:nvPicPr>
        <p:blipFill>
          <a:blip r:embed="rId3"/>
          <a:stretch>
            <a:fillRect/>
          </a:stretch>
        </p:blipFill>
        <p:spPr>
          <a:xfrm>
            <a:off x="457200" y="2720994"/>
            <a:ext cx="3533750" cy="2346842"/>
          </a:xfrm>
          <a:prstGeom prst="rect">
            <a:avLst/>
          </a:prstGeom>
        </p:spPr>
      </p:pic>
      <p:pic>
        <p:nvPicPr>
          <p:cNvPr id="7" name="Picture 6">
            <a:extLst>
              <a:ext uri="{FF2B5EF4-FFF2-40B4-BE49-F238E27FC236}">
                <a16:creationId xmlns:a16="http://schemas.microsoft.com/office/drawing/2014/main" id="{039557C8-8FFF-7348-AC98-A0788890C3BB}"/>
              </a:ext>
            </a:extLst>
          </p:cNvPr>
          <p:cNvPicPr>
            <a:picLocks noChangeAspect="1"/>
          </p:cNvPicPr>
          <p:nvPr/>
        </p:nvPicPr>
        <p:blipFill>
          <a:blip r:embed="rId4"/>
          <a:stretch>
            <a:fillRect/>
          </a:stretch>
        </p:blipFill>
        <p:spPr>
          <a:xfrm>
            <a:off x="4512129" y="2720994"/>
            <a:ext cx="4174671" cy="2346842"/>
          </a:xfrm>
          <a:prstGeom prst="rect">
            <a:avLst/>
          </a:prstGeom>
        </p:spPr>
      </p:pic>
    </p:spTree>
    <p:extLst>
      <p:ext uri="{BB962C8B-B14F-4D97-AF65-F5344CB8AC3E}">
        <p14:creationId xmlns:p14="http://schemas.microsoft.com/office/powerpoint/2010/main" val="365854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CC48-FA44-924F-AC6D-1A507AEA59D3}"/>
              </a:ext>
            </a:extLst>
          </p:cNvPr>
          <p:cNvSpPr>
            <a:spLocks noGrp="1"/>
          </p:cNvSpPr>
          <p:nvPr>
            <p:ph type="title"/>
          </p:nvPr>
        </p:nvSpPr>
        <p:spPr/>
        <p:txBody>
          <a:bodyPr>
            <a:normAutofit/>
          </a:bodyPr>
          <a:lstStyle/>
          <a:p>
            <a:pPr algn="r"/>
            <a:endParaRPr lang="en-US"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632371-F782-0444-B8C7-3026689FDDCD}"/>
              </a:ext>
            </a:extLst>
          </p:cNvPr>
          <p:cNvSpPr>
            <a:spLocks noGrp="1"/>
          </p:cNvSpPr>
          <p:nvPr>
            <p:ph idx="1"/>
          </p:nvPr>
        </p:nvSpPr>
        <p:spPr/>
        <p:txBody>
          <a:bodyPr>
            <a:normAutofit/>
          </a:bodyPr>
          <a:lstStyle/>
          <a:p>
            <a:pPr marL="0" indent="0" algn="ctr">
              <a:buNone/>
            </a:pPr>
            <a:endParaRPr lang="en-US" sz="2400" b="1" dirty="0">
              <a:latin typeface="Arial" panose="020B0604020202020204" pitchFamily="34" charset="0"/>
              <a:cs typeface="Arial" panose="020B0604020202020204" pitchFamily="34" charset="0"/>
            </a:endParaRPr>
          </a:p>
          <a:p>
            <a:pPr marL="0" indent="0" algn="ctr">
              <a:buNone/>
            </a:pPr>
            <a:endParaRPr lang="en-US" sz="2400" b="1" dirty="0">
              <a:latin typeface="Arial" panose="020B0604020202020204" pitchFamily="34" charset="0"/>
              <a:cs typeface="Arial" panose="020B0604020202020204" pitchFamily="34" charset="0"/>
            </a:endParaRPr>
          </a:p>
          <a:p>
            <a:pPr marL="0" indent="0" algn="ctr">
              <a:buNone/>
            </a:pPr>
            <a:endParaRPr lang="en-US" sz="2400" b="1" dirty="0">
              <a:latin typeface="Arial" panose="020B0604020202020204" pitchFamily="34" charset="0"/>
              <a:cs typeface="Arial" panose="020B0604020202020204" pitchFamily="34" charset="0"/>
            </a:endParaRPr>
          </a:p>
          <a:p>
            <a:pPr marL="0" indent="0" algn="ctr">
              <a:buNone/>
            </a:pPr>
            <a:r>
              <a:rPr lang="en-US" sz="2400" b="1" dirty="0">
                <a:latin typeface="Arial" panose="020B0604020202020204" pitchFamily="34" charset="0"/>
                <a:cs typeface="Arial" panose="020B0604020202020204" pitchFamily="34" charset="0"/>
              </a:rPr>
              <a:t>The campaign is won or lost before the campaign launches publicly.</a:t>
            </a:r>
          </a:p>
          <a:p>
            <a:pPr marL="0" indent="0" algn="ctr">
              <a:buNone/>
            </a:pPr>
            <a:endParaRPr lang="en-US" sz="2400" dirty="0"/>
          </a:p>
        </p:txBody>
      </p:sp>
      <p:sp>
        <p:nvSpPr>
          <p:cNvPr id="5" name="Slide Number Placeholder 4">
            <a:extLst>
              <a:ext uri="{FF2B5EF4-FFF2-40B4-BE49-F238E27FC236}">
                <a16:creationId xmlns:a16="http://schemas.microsoft.com/office/drawing/2014/main" id="{12A67C45-9156-8042-B256-CEA15EDA011C}"/>
              </a:ext>
            </a:extLst>
          </p:cNvPr>
          <p:cNvSpPr>
            <a:spLocks noGrp="1"/>
          </p:cNvSpPr>
          <p:nvPr>
            <p:ph type="sldNum" sz="quarter" idx="12"/>
          </p:nvPr>
        </p:nvSpPr>
        <p:spPr/>
        <p:txBody>
          <a:bodyPr/>
          <a:lstStyle/>
          <a:p>
            <a:fld id="{84E197A0-35FD-8A4B-86E1-83D4079DB1AD}" type="slidenum">
              <a:rPr lang="en-US" smtClean="0"/>
              <a:t>14</a:t>
            </a:fld>
            <a:endParaRPr lang="en-US" dirty="0"/>
          </a:p>
        </p:txBody>
      </p:sp>
    </p:spTree>
    <p:extLst>
      <p:ext uri="{BB962C8B-B14F-4D97-AF65-F5344CB8AC3E}">
        <p14:creationId xmlns:p14="http://schemas.microsoft.com/office/powerpoint/2010/main" val="3568742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D29A28-8BDF-9843-97D4-52BC90FC4B50}"/>
              </a:ext>
            </a:extLst>
          </p:cNvPr>
          <p:cNvPicPr>
            <a:picLocks noChangeAspect="1"/>
          </p:cNvPicPr>
          <p:nvPr/>
        </p:nvPicPr>
        <p:blipFill>
          <a:blip r:embed="rId3"/>
          <a:stretch>
            <a:fillRect/>
          </a:stretch>
        </p:blipFill>
        <p:spPr>
          <a:xfrm>
            <a:off x="0" y="0"/>
            <a:ext cx="9550992" cy="6356350"/>
          </a:xfrm>
          <a:prstGeom prst="rect">
            <a:avLst/>
          </a:prstGeom>
        </p:spPr>
      </p:pic>
      <p:sp>
        <p:nvSpPr>
          <p:cNvPr id="3" name="Content Placeholder 2">
            <a:extLst>
              <a:ext uri="{FF2B5EF4-FFF2-40B4-BE49-F238E27FC236}">
                <a16:creationId xmlns:a16="http://schemas.microsoft.com/office/drawing/2014/main" id="{AD632371-F782-0444-B8C7-3026689FDDCD}"/>
              </a:ext>
            </a:extLst>
          </p:cNvPr>
          <p:cNvSpPr>
            <a:spLocks noGrp="1"/>
          </p:cNvSpPr>
          <p:nvPr>
            <p:ph idx="1"/>
          </p:nvPr>
        </p:nvSpPr>
        <p:spPr>
          <a:xfrm>
            <a:off x="68325" y="2743201"/>
            <a:ext cx="9482667" cy="5584296"/>
          </a:xfrm>
        </p:spPr>
        <p:txBody>
          <a:bodyPr>
            <a:normAutofit/>
          </a:bodyPr>
          <a:lstStyle/>
          <a:p>
            <a:pPr marL="0" indent="0" algn="ctr">
              <a:buNone/>
            </a:pPr>
            <a:endParaRPr lang="en-US" sz="2400" b="1" dirty="0">
              <a:latin typeface="Arial" panose="020B0604020202020204" pitchFamily="34" charset="0"/>
              <a:cs typeface="Arial" panose="020B0604020202020204" pitchFamily="34" charset="0"/>
            </a:endParaRPr>
          </a:p>
          <a:p>
            <a:pPr marL="0" indent="0" algn="ctr">
              <a:buNone/>
            </a:pPr>
            <a:endParaRPr lang="en-US" sz="2400" b="1" dirty="0">
              <a:latin typeface="Arial" panose="020B0604020202020204" pitchFamily="34" charset="0"/>
              <a:cs typeface="Arial" panose="020B0604020202020204" pitchFamily="34" charset="0"/>
            </a:endParaRPr>
          </a:p>
          <a:p>
            <a:pPr marL="0" indent="0" algn="ctr">
              <a:buNone/>
            </a:pPr>
            <a:endParaRPr lang="en-US" sz="2400" b="1" dirty="0">
              <a:latin typeface="Arial" panose="020B0604020202020204" pitchFamily="34" charset="0"/>
              <a:cs typeface="Arial" panose="020B0604020202020204" pitchFamily="34" charset="0"/>
            </a:endParaRPr>
          </a:p>
          <a:p>
            <a:pPr marL="0" indent="0" algn="ctr">
              <a:buNone/>
            </a:pPr>
            <a:endParaRPr lang="en-US" sz="2400" b="1" dirty="0">
              <a:latin typeface="Arial" panose="020B0604020202020204" pitchFamily="34" charset="0"/>
              <a:cs typeface="Arial" panose="020B0604020202020204" pitchFamily="34" charset="0"/>
            </a:endParaRPr>
          </a:p>
          <a:p>
            <a:pPr marL="0" indent="0" algn="ctr">
              <a:buNone/>
            </a:pPr>
            <a:r>
              <a:rPr lang="en-US" sz="5400" b="1" dirty="0">
                <a:latin typeface="Arial" panose="020B0604020202020204" pitchFamily="34" charset="0"/>
                <a:cs typeface="Arial" panose="020B0604020202020204" pitchFamily="34" charset="0"/>
              </a:rPr>
              <a:t>GO WIN!</a:t>
            </a:r>
            <a:endParaRPr lang="en-US" sz="5400" dirty="0"/>
          </a:p>
        </p:txBody>
      </p:sp>
      <p:sp>
        <p:nvSpPr>
          <p:cNvPr id="5" name="Slide Number Placeholder 4">
            <a:extLst>
              <a:ext uri="{FF2B5EF4-FFF2-40B4-BE49-F238E27FC236}">
                <a16:creationId xmlns:a16="http://schemas.microsoft.com/office/drawing/2014/main" id="{12A67C45-9156-8042-B256-CEA15EDA011C}"/>
              </a:ext>
            </a:extLst>
          </p:cNvPr>
          <p:cNvSpPr>
            <a:spLocks noGrp="1"/>
          </p:cNvSpPr>
          <p:nvPr>
            <p:ph type="sldNum" sz="quarter" idx="12"/>
          </p:nvPr>
        </p:nvSpPr>
        <p:spPr/>
        <p:txBody>
          <a:bodyPr/>
          <a:lstStyle/>
          <a:p>
            <a:fld id="{84E197A0-35FD-8A4B-86E1-83D4079DB1AD}" type="slidenum">
              <a:rPr lang="en-US" smtClean="0"/>
              <a:t>15</a:t>
            </a:fld>
            <a:endParaRPr lang="en-US" dirty="0"/>
          </a:p>
        </p:txBody>
      </p:sp>
    </p:spTree>
    <p:extLst>
      <p:ext uri="{BB962C8B-B14F-4D97-AF65-F5344CB8AC3E}">
        <p14:creationId xmlns:p14="http://schemas.microsoft.com/office/powerpoint/2010/main" val="768753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CC48-FA44-924F-AC6D-1A507AEA59D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D632371-F782-0444-B8C7-3026689FDDCD}"/>
              </a:ext>
            </a:extLst>
          </p:cNvPr>
          <p:cNvSpPr>
            <a:spLocks noGrp="1"/>
          </p:cNvSpPr>
          <p:nvPr>
            <p:ph idx="1"/>
          </p:nvPr>
        </p:nvSpPr>
        <p:spPr/>
        <p:txBody>
          <a:bodyPr/>
          <a:lstStyle/>
          <a:p>
            <a:endParaRPr lang="en-US" dirty="0"/>
          </a:p>
        </p:txBody>
      </p:sp>
      <p:sp>
        <p:nvSpPr>
          <p:cNvPr id="5" name="Slide Number Placeholder 4">
            <a:extLst>
              <a:ext uri="{FF2B5EF4-FFF2-40B4-BE49-F238E27FC236}">
                <a16:creationId xmlns:a16="http://schemas.microsoft.com/office/drawing/2014/main" id="{12A67C45-9156-8042-B256-CEA15EDA011C}"/>
              </a:ext>
            </a:extLst>
          </p:cNvPr>
          <p:cNvSpPr>
            <a:spLocks noGrp="1"/>
          </p:cNvSpPr>
          <p:nvPr>
            <p:ph type="sldNum" sz="quarter" idx="12"/>
          </p:nvPr>
        </p:nvSpPr>
        <p:spPr/>
        <p:txBody>
          <a:bodyPr/>
          <a:lstStyle/>
          <a:p>
            <a:fld id="{84E197A0-35FD-8A4B-86E1-83D4079DB1AD}" type="slidenum">
              <a:rPr lang="en-US" smtClean="0"/>
              <a:t>2</a:t>
            </a:fld>
            <a:endParaRPr lang="en-US" dirty="0"/>
          </a:p>
        </p:txBody>
      </p:sp>
      <p:pic>
        <p:nvPicPr>
          <p:cNvPr id="118" name="Picture 117">
            <a:extLst>
              <a:ext uri="{FF2B5EF4-FFF2-40B4-BE49-F238E27FC236}">
                <a16:creationId xmlns:a16="http://schemas.microsoft.com/office/drawing/2014/main" id="{7F87A9A5-55FE-984B-8836-8E48F199154A}"/>
              </a:ext>
            </a:extLst>
          </p:cNvPr>
          <p:cNvPicPr>
            <a:picLocks noChangeAspect="1"/>
          </p:cNvPicPr>
          <p:nvPr/>
        </p:nvPicPr>
        <p:blipFill rotWithShape="1">
          <a:blip r:embed="rId3">
            <a:extLst>
              <a:ext uri="{28A0092B-C50C-407E-A947-70E740481C1C}">
                <a14:useLocalDpi xmlns:a14="http://schemas.microsoft.com/office/drawing/2010/main" val="0"/>
              </a:ext>
            </a:extLst>
          </a:blip>
          <a:srcRect l="2389" t="278" r="4737" b="-278"/>
          <a:stretch/>
        </p:blipFill>
        <p:spPr>
          <a:xfrm>
            <a:off x="590355" y="1417638"/>
            <a:ext cx="8096445" cy="4525963"/>
          </a:xfrm>
          <a:prstGeom prst="rect">
            <a:avLst/>
          </a:prstGeom>
        </p:spPr>
      </p:pic>
    </p:spTree>
    <p:extLst>
      <p:ext uri="{BB962C8B-B14F-4D97-AF65-F5344CB8AC3E}">
        <p14:creationId xmlns:p14="http://schemas.microsoft.com/office/powerpoint/2010/main" val="2111715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CC48-FA44-924F-AC6D-1A507AEA59D3}"/>
              </a:ext>
            </a:extLst>
          </p:cNvPr>
          <p:cNvSpPr>
            <a:spLocks noGrp="1"/>
          </p:cNvSpPr>
          <p:nvPr>
            <p:ph type="title"/>
          </p:nvPr>
        </p:nvSpPr>
        <p:spPr/>
        <p:txBody>
          <a:bodyPr>
            <a:normAutofit/>
          </a:bodyPr>
          <a:lstStyle/>
          <a:p>
            <a:pPr algn="r"/>
            <a:endParaRPr lang="en-US"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632371-F782-0444-B8C7-3026689FDDCD}"/>
              </a:ext>
            </a:extLst>
          </p:cNvPr>
          <p:cNvSpPr>
            <a:spLocks noGrp="1"/>
          </p:cNvSpPr>
          <p:nvPr>
            <p:ph idx="1"/>
          </p:nvPr>
        </p:nvSpPr>
        <p:spPr/>
        <p:txBody>
          <a:bodyPr>
            <a:normAutofit/>
          </a:bodyPr>
          <a:lstStyle/>
          <a:p>
            <a:pPr marL="0" indent="0" algn="ctr">
              <a:buNone/>
            </a:pPr>
            <a:r>
              <a:rPr lang="en-US" sz="2400" b="1" dirty="0">
                <a:latin typeface="Arial" panose="020B0604020202020204" pitchFamily="34" charset="0"/>
                <a:cs typeface="Arial" panose="020B0604020202020204" pitchFamily="34" charset="0"/>
              </a:rPr>
              <a:t>More than 200 mayors from across the country.</a:t>
            </a:r>
            <a:endParaRPr lang="en-US" sz="2400" dirty="0"/>
          </a:p>
        </p:txBody>
      </p:sp>
      <p:sp>
        <p:nvSpPr>
          <p:cNvPr id="5" name="Slide Number Placeholder 4">
            <a:extLst>
              <a:ext uri="{FF2B5EF4-FFF2-40B4-BE49-F238E27FC236}">
                <a16:creationId xmlns:a16="http://schemas.microsoft.com/office/drawing/2014/main" id="{12A67C45-9156-8042-B256-CEA15EDA011C}"/>
              </a:ext>
            </a:extLst>
          </p:cNvPr>
          <p:cNvSpPr>
            <a:spLocks noGrp="1"/>
          </p:cNvSpPr>
          <p:nvPr>
            <p:ph type="sldNum" sz="quarter" idx="12"/>
          </p:nvPr>
        </p:nvSpPr>
        <p:spPr/>
        <p:txBody>
          <a:bodyPr/>
          <a:lstStyle/>
          <a:p>
            <a:fld id="{84E197A0-35FD-8A4B-86E1-83D4079DB1AD}" type="slidenum">
              <a:rPr lang="en-US" smtClean="0"/>
              <a:t>3</a:t>
            </a:fld>
            <a:endParaRPr lang="en-US" dirty="0"/>
          </a:p>
        </p:txBody>
      </p:sp>
      <p:grpSp>
        <p:nvGrpSpPr>
          <p:cNvPr id="118" name="Group 117">
            <a:extLst>
              <a:ext uri="{FF2B5EF4-FFF2-40B4-BE49-F238E27FC236}">
                <a16:creationId xmlns:a16="http://schemas.microsoft.com/office/drawing/2014/main" id="{84E86289-C4F0-004C-A418-9ECA0E942E54}"/>
              </a:ext>
            </a:extLst>
          </p:cNvPr>
          <p:cNvGrpSpPr/>
          <p:nvPr/>
        </p:nvGrpSpPr>
        <p:grpSpPr>
          <a:xfrm>
            <a:off x="1185333" y="2234251"/>
            <a:ext cx="7075078" cy="3257859"/>
            <a:chOff x="710691" y="1357533"/>
            <a:chExt cx="9751054" cy="5160381"/>
          </a:xfrm>
        </p:grpSpPr>
        <p:pic>
          <p:nvPicPr>
            <p:cNvPr id="119" name="Picture 118">
              <a:extLst>
                <a:ext uri="{FF2B5EF4-FFF2-40B4-BE49-F238E27FC236}">
                  <a16:creationId xmlns:a16="http://schemas.microsoft.com/office/drawing/2014/main" id="{38A2EAFC-3043-6145-8304-459B825361C7}"/>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15907" y="1370018"/>
              <a:ext cx="614483" cy="773220"/>
            </a:xfrm>
            <a:prstGeom prst="rect">
              <a:avLst/>
            </a:prstGeom>
          </p:spPr>
        </p:pic>
        <p:pic>
          <p:nvPicPr>
            <p:cNvPr id="120" name="Picture 119">
              <a:extLst>
                <a:ext uri="{FF2B5EF4-FFF2-40B4-BE49-F238E27FC236}">
                  <a16:creationId xmlns:a16="http://schemas.microsoft.com/office/drawing/2014/main" id="{E4723860-3A40-9F4B-9CF6-7B6C5D84807D}"/>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11259" y="1378864"/>
              <a:ext cx="644394" cy="751382"/>
            </a:xfrm>
            <a:prstGeom prst="rect">
              <a:avLst/>
            </a:prstGeom>
          </p:spPr>
        </p:pic>
        <p:pic>
          <p:nvPicPr>
            <p:cNvPr id="121" name="Picture 2" descr="Mike Rawlings">
              <a:extLst>
                <a:ext uri="{FF2B5EF4-FFF2-40B4-BE49-F238E27FC236}">
                  <a16:creationId xmlns:a16="http://schemas.microsoft.com/office/drawing/2014/main" id="{F0711155-2C37-C34C-89A6-769F17E2CAED}"/>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474" y="2853912"/>
              <a:ext cx="614483" cy="734709"/>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38">
              <a:extLst>
                <a:ext uri="{FF2B5EF4-FFF2-40B4-BE49-F238E27FC236}">
                  <a16:creationId xmlns:a16="http://schemas.microsoft.com/office/drawing/2014/main" id="{707AC282-BAD2-D342-B936-11147A068456}"/>
                </a:ext>
              </a:extLst>
            </p:cNvPr>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616" y="5039003"/>
              <a:ext cx="653246" cy="753396"/>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6">
              <a:extLst>
                <a:ext uri="{FF2B5EF4-FFF2-40B4-BE49-F238E27FC236}">
                  <a16:creationId xmlns:a16="http://schemas.microsoft.com/office/drawing/2014/main" id="{1A237449-C7FB-9649-9C7D-2E390AC389C1}"/>
                </a:ext>
              </a:extLst>
            </p:cNvPr>
            <p:cNvPicPr>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10691" y="3588445"/>
              <a:ext cx="614483" cy="734709"/>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23">
              <a:extLst>
                <a:ext uri="{FF2B5EF4-FFF2-40B4-BE49-F238E27FC236}">
                  <a16:creationId xmlns:a16="http://schemas.microsoft.com/office/drawing/2014/main" id="{2C1AD8E6-48BE-E24E-A83F-80A6C8A51878}"/>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11414" y="2122248"/>
              <a:ext cx="614483" cy="734709"/>
            </a:xfrm>
            <a:prstGeom prst="rect">
              <a:avLst/>
            </a:prstGeom>
          </p:spPr>
        </p:pic>
        <p:pic>
          <p:nvPicPr>
            <p:cNvPr id="125" name="Picture 124">
              <a:extLst>
                <a:ext uri="{FF2B5EF4-FFF2-40B4-BE49-F238E27FC236}">
                  <a16:creationId xmlns:a16="http://schemas.microsoft.com/office/drawing/2014/main" id="{4540FA6B-7969-3D45-BF0C-B4D50CD37A53}"/>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712107" y="4319320"/>
              <a:ext cx="614483" cy="758374"/>
            </a:xfrm>
            <a:prstGeom prst="rect">
              <a:avLst/>
            </a:prstGeom>
          </p:spPr>
        </p:pic>
        <p:pic>
          <p:nvPicPr>
            <p:cNvPr id="126" name="Picture 125">
              <a:extLst>
                <a:ext uri="{FF2B5EF4-FFF2-40B4-BE49-F238E27FC236}">
                  <a16:creationId xmlns:a16="http://schemas.microsoft.com/office/drawing/2014/main" id="{E0C5D556-73C8-C74D-90AB-B0B81C382373}"/>
                </a:ext>
              </a:extLst>
            </p:cNvPr>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12166" y="5769982"/>
              <a:ext cx="614483" cy="74344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26">
              <a:extLst>
                <a:ext uri="{FF2B5EF4-FFF2-40B4-BE49-F238E27FC236}">
                  <a16:creationId xmlns:a16="http://schemas.microsoft.com/office/drawing/2014/main" id="{68378852-3166-0244-A736-F81B76F571DF}"/>
                </a:ext>
              </a:extLst>
            </p:cNvPr>
            <p:cNvPicPr>
              <a:picLocks/>
            </p:cNvPicPr>
            <p:nvPr/>
          </p:nvPicPr>
          <p:blipFill rotWithShape="1">
            <a:blip r:embed="rId11" cstate="print">
              <a:extLst>
                <a:ext uri="{28A0092B-C50C-407E-A947-70E740481C1C}">
                  <a14:useLocalDpi xmlns:a14="http://schemas.microsoft.com/office/drawing/2010/main" val="0"/>
                </a:ext>
              </a:extLst>
            </a:blip>
            <a:srcRect l="-2603" r="5465" b="4238"/>
            <a:stretch/>
          </p:blipFill>
          <p:spPr>
            <a:xfrm>
              <a:off x="9822350" y="2872522"/>
              <a:ext cx="639395" cy="750729"/>
            </a:xfrm>
            <a:prstGeom prst="rect">
              <a:avLst/>
            </a:prstGeom>
          </p:spPr>
        </p:pic>
        <p:pic>
          <p:nvPicPr>
            <p:cNvPr id="128" name="Picture 127">
              <a:extLst>
                <a:ext uri="{FF2B5EF4-FFF2-40B4-BE49-F238E27FC236}">
                  <a16:creationId xmlns:a16="http://schemas.microsoft.com/office/drawing/2014/main" id="{F6E9E68F-3EB0-584A-B1A0-789F6B6A3BED}"/>
                </a:ext>
              </a:extLst>
            </p:cNvPr>
            <p:cNvPicPr>
              <a:picLocks/>
            </p:cNvPicPr>
            <p:nvPr/>
          </p:nvPicPr>
          <p:blipFill rotWithShape="1">
            <a:blip r:embed="rId12" cstate="print">
              <a:extLst>
                <a:ext uri="{28A0092B-C50C-407E-A947-70E740481C1C}">
                  <a14:useLocalDpi xmlns:a14="http://schemas.microsoft.com/office/drawing/2010/main" val="0"/>
                </a:ext>
              </a:extLst>
            </a:blip>
            <a:srcRect l="7923" r="12021"/>
            <a:stretch/>
          </p:blipFill>
          <p:spPr>
            <a:xfrm>
              <a:off x="9827869" y="2114252"/>
              <a:ext cx="631922" cy="757849"/>
            </a:xfrm>
            <a:prstGeom prst="rect">
              <a:avLst/>
            </a:prstGeom>
          </p:spPr>
        </p:pic>
        <p:pic>
          <p:nvPicPr>
            <p:cNvPr id="129" name="Picture 128">
              <a:extLst>
                <a:ext uri="{FF2B5EF4-FFF2-40B4-BE49-F238E27FC236}">
                  <a16:creationId xmlns:a16="http://schemas.microsoft.com/office/drawing/2014/main" id="{3C0B51B0-C873-7A46-B151-7B46ACCCE20B}"/>
                </a:ext>
              </a:extLst>
            </p:cNvPr>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9842417" y="3622349"/>
              <a:ext cx="614483" cy="734709"/>
            </a:xfrm>
            <a:prstGeom prst="rect">
              <a:avLst/>
            </a:prstGeom>
          </p:spPr>
        </p:pic>
        <p:pic>
          <p:nvPicPr>
            <p:cNvPr id="130" name="Picture 129">
              <a:extLst>
                <a:ext uri="{FF2B5EF4-FFF2-40B4-BE49-F238E27FC236}">
                  <a16:creationId xmlns:a16="http://schemas.microsoft.com/office/drawing/2014/main" id="{8D22C0E9-688F-1940-824D-35954B960D32}"/>
                </a:ext>
              </a:extLst>
            </p:cNvPr>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9835662" y="5046033"/>
              <a:ext cx="614231" cy="731505"/>
            </a:xfrm>
            <a:prstGeom prst="rect">
              <a:avLst/>
            </a:prstGeom>
          </p:spPr>
        </p:pic>
        <p:pic>
          <p:nvPicPr>
            <p:cNvPr id="131" name="Picture 130">
              <a:extLst>
                <a:ext uri="{FF2B5EF4-FFF2-40B4-BE49-F238E27FC236}">
                  <a16:creationId xmlns:a16="http://schemas.microsoft.com/office/drawing/2014/main" id="{05CE9471-4102-434B-A981-E16D53D4DE40}"/>
                </a:ext>
              </a:extLst>
            </p:cNvPr>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1319259" y="5785587"/>
              <a:ext cx="612648" cy="731520"/>
            </a:xfrm>
            <a:prstGeom prst="rect">
              <a:avLst/>
            </a:prstGeom>
          </p:spPr>
        </p:pic>
        <p:pic>
          <p:nvPicPr>
            <p:cNvPr id="132" name="Picture 131">
              <a:extLst>
                <a:ext uri="{FF2B5EF4-FFF2-40B4-BE49-F238E27FC236}">
                  <a16:creationId xmlns:a16="http://schemas.microsoft.com/office/drawing/2014/main" id="{02C580D1-8688-6244-ACE6-E79CB81E899D}"/>
                </a:ext>
              </a:extLst>
            </p:cNvPr>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1910680" y="5786394"/>
              <a:ext cx="639638" cy="731520"/>
            </a:xfrm>
            <a:prstGeom prst="rect">
              <a:avLst/>
            </a:prstGeom>
          </p:spPr>
        </p:pic>
        <p:pic>
          <p:nvPicPr>
            <p:cNvPr id="133" name="Picture 132">
              <a:extLst>
                <a:ext uri="{FF2B5EF4-FFF2-40B4-BE49-F238E27FC236}">
                  <a16:creationId xmlns:a16="http://schemas.microsoft.com/office/drawing/2014/main" id="{9CA2C89E-D3DE-CD43-B93F-B26A800E2416}"/>
                </a:ext>
              </a:extLst>
            </p:cNvPr>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9848914" y="5781265"/>
              <a:ext cx="612648" cy="731520"/>
            </a:xfrm>
            <a:prstGeom prst="rect">
              <a:avLst/>
            </a:prstGeom>
          </p:spPr>
        </p:pic>
        <p:pic>
          <p:nvPicPr>
            <p:cNvPr id="134" name="Picture 2" descr="Image result">
              <a:extLst>
                <a:ext uri="{FF2B5EF4-FFF2-40B4-BE49-F238E27FC236}">
                  <a16:creationId xmlns:a16="http://schemas.microsoft.com/office/drawing/2014/main" id="{836C2E6D-CC6B-4D44-B9BB-A41A41D14A01}"/>
                </a:ext>
              </a:extLst>
            </p:cNvPr>
            <p:cNvPicPr>
              <a:picLocks noChangeArrowheads="1"/>
            </p:cNvPicPr>
            <p:nvPr/>
          </p:nvPicPr>
          <p:blipFill rotWithShape="1">
            <a:blip r:embed="rId18" cstate="print">
              <a:extLst>
                <a:ext uri="{28A0092B-C50C-407E-A947-70E740481C1C}">
                  <a14:useLocalDpi xmlns:a14="http://schemas.microsoft.com/office/drawing/2010/main" val="0"/>
                </a:ext>
              </a:extLst>
            </a:blip>
            <a:srcRect l="10993" r="9394"/>
            <a:stretch/>
          </p:blipFill>
          <p:spPr bwMode="auto">
            <a:xfrm>
              <a:off x="3148614" y="1373208"/>
              <a:ext cx="614483" cy="747672"/>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38">
              <a:extLst>
                <a:ext uri="{FF2B5EF4-FFF2-40B4-BE49-F238E27FC236}">
                  <a16:creationId xmlns:a16="http://schemas.microsoft.com/office/drawing/2014/main" id="{03C50062-8E76-334D-A49E-35B11DF4A8E6}"/>
                </a:ext>
              </a:extLst>
            </p:cNvPr>
            <p:cNvPicPr>
              <a:picLocks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32107" y="1367288"/>
              <a:ext cx="614483" cy="753591"/>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6">
              <a:extLst>
                <a:ext uri="{FF2B5EF4-FFF2-40B4-BE49-F238E27FC236}">
                  <a16:creationId xmlns:a16="http://schemas.microsoft.com/office/drawing/2014/main" id="{8E665201-3EF5-1749-9BD7-CA9145E691BC}"/>
                </a:ext>
              </a:extLst>
            </p:cNvPr>
            <p:cNvPicPr>
              <a:picLocks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321782" y="2849562"/>
              <a:ext cx="614483" cy="734709"/>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36" descr="Mayor Betsy Hodges headshot">
              <a:extLst>
                <a:ext uri="{FF2B5EF4-FFF2-40B4-BE49-F238E27FC236}">
                  <a16:creationId xmlns:a16="http://schemas.microsoft.com/office/drawing/2014/main" id="{368B81BB-7672-7048-B4CF-7E0F13E946D4}"/>
                </a:ext>
              </a:extLst>
            </p:cNvPr>
            <p:cNvPicPr>
              <a:picLocks noChangeArrowheads="1"/>
            </p:cNvPicPr>
            <p:nvPr/>
          </p:nvPicPr>
          <p:blipFill rotWithShape="1">
            <a:blip r:embed="rId21" cstate="print">
              <a:extLst>
                <a:ext uri="{28A0092B-C50C-407E-A947-70E740481C1C}">
                  <a14:useLocalDpi xmlns:a14="http://schemas.microsoft.com/office/drawing/2010/main" val="0"/>
                </a:ext>
              </a:extLst>
            </a:blip>
            <a:srcRect r="17569"/>
            <a:stretch/>
          </p:blipFill>
          <p:spPr bwMode="auto">
            <a:xfrm>
              <a:off x="1920279" y="2849325"/>
              <a:ext cx="614483" cy="734709"/>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9">
              <a:extLst>
                <a:ext uri="{FF2B5EF4-FFF2-40B4-BE49-F238E27FC236}">
                  <a16:creationId xmlns:a16="http://schemas.microsoft.com/office/drawing/2014/main" id="{6AB24D7D-F4F9-EA4C-8291-BDE2885C0C0D}"/>
                </a:ext>
              </a:extLst>
            </p:cNvPr>
            <p:cNvPicPr>
              <a:picLocks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912240" y="1370976"/>
              <a:ext cx="628870" cy="773591"/>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38">
              <a:extLst>
                <a:ext uri="{FF2B5EF4-FFF2-40B4-BE49-F238E27FC236}">
                  <a16:creationId xmlns:a16="http://schemas.microsoft.com/office/drawing/2014/main" id="{5197F65E-80A3-6446-80D4-4248E944436D}"/>
                </a:ext>
              </a:extLst>
            </p:cNvPr>
            <p:cNvPicPr>
              <a:picLocks/>
            </p:cNvPicPr>
            <p:nvPr/>
          </p:nvPicPr>
          <p:blipFill>
            <a:blip r:embed="rId23" cstate="print">
              <a:extLst>
                <a:ext uri="{28A0092B-C50C-407E-A947-70E740481C1C}">
                  <a14:useLocalDpi xmlns:a14="http://schemas.microsoft.com/office/drawing/2010/main" val="0"/>
                </a:ext>
              </a:extLst>
            </a:blip>
            <a:stretch>
              <a:fillRect/>
            </a:stretch>
          </p:blipFill>
          <p:spPr>
            <a:xfrm>
              <a:off x="4370739" y="1368239"/>
              <a:ext cx="614483" cy="762720"/>
            </a:xfrm>
            <a:prstGeom prst="rect">
              <a:avLst/>
            </a:prstGeom>
          </p:spPr>
        </p:pic>
        <p:pic>
          <p:nvPicPr>
            <p:cNvPr id="140" name="Picture 2">
              <a:extLst>
                <a:ext uri="{FF2B5EF4-FFF2-40B4-BE49-F238E27FC236}">
                  <a16:creationId xmlns:a16="http://schemas.microsoft.com/office/drawing/2014/main" id="{FD535AB4-0E66-864B-AC11-17E61A46420C}"/>
                </a:ext>
              </a:extLst>
            </p:cNvPr>
            <p:cNvPicPr>
              <a:picLocks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5583199" y="1375088"/>
              <a:ext cx="614483" cy="734709"/>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a:extLst>
                <a:ext uri="{FF2B5EF4-FFF2-40B4-BE49-F238E27FC236}">
                  <a16:creationId xmlns:a16="http://schemas.microsoft.com/office/drawing/2014/main" id="{9EB5B531-9506-634C-9E03-257F42E21666}"/>
                </a:ext>
              </a:extLst>
            </p:cNvPr>
            <p:cNvPicPr>
              <a:picLocks noChangeArrowheads="1"/>
            </p:cNvPicPr>
            <p:nvPr/>
          </p:nvPicPr>
          <p:blipFill>
            <a:blip r:embed="rId25" cstate="print">
              <a:extLst>
                <a:ext uri="{28A0092B-C50C-407E-A947-70E740481C1C}">
                  <a14:useLocalDpi xmlns:a14="http://schemas.microsoft.com/office/drawing/2010/main" val="0"/>
                </a:ext>
              </a:extLst>
            </a:blip>
            <a:stretch>
              <a:fillRect/>
            </a:stretch>
          </p:blipFill>
          <p:spPr bwMode="auto">
            <a:xfrm>
              <a:off x="1326167" y="2118666"/>
              <a:ext cx="614483" cy="734709"/>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19">
              <a:extLst>
                <a:ext uri="{FF2B5EF4-FFF2-40B4-BE49-F238E27FC236}">
                  <a16:creationId xmlns:a16="http://schemas.microsoft.com/office/drawing/2014/main" id="{FD0A08F8-1044-6B4F-8AFB-A63B3E85A771}"/>
                </a:ext>
              </a:extLst>
            </p:cNvPr>
            <p:cNvPicPr>
              <a:picLocks noChangeArrowheads="1"/>
            </p:cNvPicPr>
            <p:nvPr/>
          </p:nvPicPr>
          <p:blipFill>
            <a:blip r:embed="rId26" cstate="print">
              <a:extLst>
                <a:ext uri="{28A0092B-C50C-407E-A947-70E740481C1C}">
                  <a14:useLocalDpi xmlns:a14="http://schemas.microsoft.com/office/drawing/2010/main" val="0"/>
                </a:ext>
              </a:extLst>
            </a:blip>
            <a:stretch>
              <a:fillRect/>
            </a:stretch>
          </p:blipFill>
          <p:spPr bwMode="auto">
            <a:xfrm>
              <a:off x="1924910" y="2115800"/>
              <a:ext cx="614483" cy="734709"/>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142">
              <a:extLst>
                <a:ext uri="{FF2B5EF4-FFF2-40B4-BE49-F238E27FC236}">
                  <a16:creationId xmlns:a16="http://schemas.microsoft.com/office/drawing/2014/main" id="{A9928A4B-2900-654E-85E9-F11A36DCE305}"/>
                </a:ext>
              </a:extLst>
            </p:cNvPr>
            <p:cNvPicPr>
              <a:picLocks/>
            </p:cNvPicPr>
            <p:nvPr/>
          </p:nvPicPr>
          <p:blipFill>
            <a:blip r:embed="rId27" cstate="print">
              <a:extLst>
                <a:ext uri="{28A0092B-C50C-407E-A947-70E740481C1C}">
                  <a14:useLocalDpi xmlns:a14="http://schemas.microsoft.com/office/drawing/2010/main" val="0"/>
                </a:ext>
              </a:extLst>
            </a:blip>
            <a:stretch>
              <a:fillRect/>
            </a:stretch>
          </p:blipFill>
          <p:spPr>
            <a:xfrm>
              <a:off x="4968716" y="2105443"/>
              <a:ext cx="614483" cy="748894"/>
            </a:xfrm>
            <a:prstGeom prst="rect">
              <a:avLst/>
            </a:prstGeom>
          </p:spPr>
        </p:pic>
        <p:pic>
          <p:nvPicPr>
            <p:cNvPr id="144" name="Picture 143">
              <a:extLst>
                <a:ext uri="{FF2B5EF4-FFF2-40B4-BE49-F238E27FC236}">
                  <a16:creationId xmlns:a16="http://schemas.microsoft.com/office/drawing/2014/main" id="{F51B0558-520E-234E-9442-2449EBF5E633}"/>
                </a:ext>
              </a:extLst>
            </p:cNvPr>
            <p:cNvPicPr>
              <a:picLocks/>
            </p:cNvPicPr>
            <p:nvPr/>
          </p:nvPicPr>
          <p:blipFill>
            <a:blip r:embed="rId28" cstate="print">
              <a:extLst>
                <a:ext uri="{28A0092B-C50C-407E-A947-70E740481C1C}">
                  <a14:useLocalDpi xmlns:a14="http://schemas.microsoft.com/office/drawing/2010/main" val="0"/>
                </a:ext>
              </a:extLst>
            </a:blip>
            <a:stretch>
              <a:fillRect/>
            </a:stretch>
          </p:blipFill>
          <p:spPr>
            <a:xfrm>
              <a:off x="5584584" y="2104727"/>
              <a:ext cx="614483" cy="750456"/>
            </a:xfrm>
            <a:prstGeom prst="rect">
              <a:avLst/>
            </a:prstGeom>
          </p:spPr>
        </p:pic>
        <p:pic>
          <p:nvPicPr>
            <p:cNvPr id="145" name="Picture 144">
              <a:extLst>
                <a:ext uri="{FF2B5EF4-FFF2-40B4-BE49-F238E27FC236}">
                  <a16:creationId xmlns:a16="http://schemas.microsoft.com/office/drawing/2014/main" id="{98395A1D-67CF-8B44-8088-58782C26A0D5}"/>
                </a:ext>
              </a:extLst>
            </p:cNvPr>
            <p:cNvPicPr>
              <a:picLocks/>
            </p:cNvPicPr>
            <p:nvPr/>
          </p:nvPicPr>
          <p:blipFill>
            <a:blip r:embed="rId29" cstate="print">
              <a:extLst>
                <a:ext uri="{28A0092B-C50C-407E-A947-70E740481C1C}">
                  <a14:useLocalDpi xmlns:a14="http://schemas.microsoft.com/office/drawing/2010/main" val="0"/>
                </a:ext>
              </a:extLst>
            </a:blip>
            <a:stretch>
              <a:fillRect/>
            </a:stretch>
          </p:blipFill>
          <p:spPr>
            <a:xfrm>
              <a:off x="2540388" y="2124021"/>
              <a:ext cx="614483" cy="734709"/>
            </a:xfrm>
            <a:prstGeom prst="rect">
              <a:avLst/>
            </a:prstGeom>
          </p:spPr>
        </p:pic>
        <p:pic>
          <p:nvPicPr>
            <p:cNvPr id="146" name="Picture 2">
              <a:extLst>
                <a:ext uri="{FF2B5EF4-FFF2-40B4-BE49-F238E27FC236}">
                  <a16:creationId xmlns:a16="http://schemas.microsoft.com/office/drawing/2014/main" id="{B2640DFB-9699-6A40-AFA4-C909583D783A}"/>
                </a:ext>
              </a:extLst>
            </p:cNvPr>
            <p:cNvPicPr>
              <a:picLocks noChangeArrowheads="1"/>
            </p:cNvPicPr>
            <p:nvPr/>
          </p:nvPicPr>
          <p:blipFill>
            <a:blip r:embed="rId30" cstate="print">
              <a:extLst>
                <a:ext uri="{28A0092B-C50C-407E-A947-70E740481C1C}">
                  <a14:useLocalDpi xmlns:a14="http://schemas.microsoft.com/office/drawing/2010/main" val="0"/>
                </a:ext>
              </a:extLst>
            </a:blip>
            <a:stretch>
              <a:fillRect/>
            </a:stretch>
          </p:blipFill>
          <p:spPr bwMode="auto">
            <a:xfrm>
              <a:off x="2533664" y="2854336"/>
              <a:ext cx="614483" cy="734709"/>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46">
              <a:extLst>
                <a:ext uri="{FF2B5EF4-FFF2-40B4-BE49-F238E27FC236}">
                  <a16:creationId xmlns:a16="http://schemas.microsoft.com/office/drawing/2014/main" id="{D6BF981A-3349-364D-8ACD-500FC1B401D0}"/>
                </a:ext>
              </a:extLst>
            </p:cNvPr>
            <p:cNvPicPr>
              <a:picLocks/>
            </p:cNvPicPr>
            <p:nvPr/>
          </p:nvPicPr>
          <p:blipFill>
            <a:blip r:embed="rId31" cstate="print">
              <a:extLst>
                <a:ext uri="{28A0092B-C50C-407E-A947-70E740481C1C}">
                  <a14:useLocalDpi xmlns:a14="http://schemas.microsoft.com/office/drawing/2010/main" val="0"/>
                </a:ext>
              </a:extLst>
            </a:blip>
            <a:stretch>
              <a:fillRect/>
            </a:stretch>
          </p:blipFill>
          <p:spPr>
            <a:xfrm>
              <a:off x="4367586" y="2119202"/>
              <a:ext cx="614483" cy="749062"/>
            </a:xfrm>
            <a:prstGeom prst="rect">
              <a:avLst/>
            </a:prstGeom>
          </p:spPr>
        </p:pic>
        <p:pic>
          <p:nvPicPr>
            <p:cNvPr id="148" name="Picture 2">
              <a:extLst>
                <a:ext uri="{FF2B5EF4-FFF2-40B4-BE49-F238E27FC236}">
                  <a16:creationId xmlns:a16="http://schemas.microsoft.com/office/drawing/2014/main" id="{465341C1-37D8-DE43-B10F-40240370AA60}"/>
                </a:ext>
              </a:extLst>
            </p:cNvPr>
            <p:cNvPicPr>
              <a:picLocks noChangeArrowheads="1"/>
            </p:cNvPicPr>
            <p:nvPr/>
          </p:nvPicPr>
          <p:blipFill>
            <a:blip r:embed="rId32" cstate="print">
              <a:extLst>
                <a:ext uri="{28A0092B-C50C-407E-A947-70E740481C1C}">
                  <a14:useLocalDpi xmlns:a14="http://schemas.microsoft.com/office/drawing/2010/main" val="0"/>
                </a:ext>
              </a:extLst>
            </a:blip>
            <a:stretch>
              <a:fillRect/>
            </a:stretch>
          </p:blipFill>
          <p:spPr bwMode="auto">
            <a:xfrm>
              <a:off x="3763369" y="1370439"/>
              <a:ext cx="614483" cy="816332"/>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138">
              <a:extLst>
                <a:ext uri="{FF2B5EF4-FFF2-40B4-BE49-F238E27FC236}">
                  <a16:creationId xmlns:a16="http://schemas.microsoft.com/office/drawing/2014/main" id="{55E6B6F6-F0C1-E94A-B0C7-8F23B10BD776}"/>
                </a:ext>
              </a:extLst>
            </p:cNvPr>
            <p:cNvPicPr>
              <a:picLocks noChangeArrowheads="1"/>
            </p:cNvPicPr>
            <p:nvPr/>
          </p:nvPicPr>
          <p:blipFill>
            <a:blip r:embed="rId33" cstate="print">
              <a:extLst>
                <a:ext uri="{28A0092B-C50C-407E-A947-70E740481C1C}">
                  <a14:useLocalDpi xmlns:a14="http://schemas.microsoft.com/office/drawing/2010/main" val="0"/>
                </a:ext>
              </a:extLst>
            </a:blip>
            <a:stretch>
              <a:fillRect/>
            </a:stretch>
          </p:blipFill>
          <p:spPr bwMode="auto">
            <a:xfrm>
              <a:off x="3137617" y="2852680"/>
              <a:ext cx="629509" cy="734709"/>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6">
              <a:extLst>
                <a:ext uri="{FF2B5EF4-FFF2-40B4-BE49-F238E27FC236}">
                  <a16:creationId xmlns:a16="http://schemas.microsoft.com/office/drawing/2014/main" id="{842712C4-8717-4A42-8BE0-AEBF245E2F0A}"/>
                </a:ext>
              </a:extLst>
            </p:cNvPr>
            <p:cNvPicPr>
              <a:picLocks noChangeArrowheads="1"/>
            </p:cNvPicPr>
            <p:nvPr/>
          </p:nvPicPr>
          <p:blipFill>
            <a:blip r:embed="rId34" cstate="print">
              <a:extLst>
                <a:ext uri="{28A0092B-C50C-407E-A947-70E740481C1C}">
                  <a14:useLocalDpi xmlns:a14="http://schemas.microsoft.com/office/drawing/2010/main" val="0"/>
                </a:ext>
              </a:extLst>
            </a:blip>
            <a:stretch>
              <a:fillRect/>
            </a:stretch>
          </p:blipFill>
          <p:spPr bwMode="auto">
            <a:xfrm>
              <a:off x="3763796" y="2854586"/>
              <a:ext cx="614483" cy="734709"/>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19">
              <a:extLst>
                <a:ext uri="{FF2B5EF4-FFF2-40B4-BE49-F238E27FC236}">
                  <a16:creationId xmlns:a16="http://schemas.microsoft.com/office/drawing/2014/main" id="{70138B0E-6854-FB47-83C6-BB13F43C4637}"/>
                </a:ext>
              </a:extLst>
            </p:cNvPr>
            <p:cNvPicPr>
              <a:picLocks noChangeArrowheads="1"/>
            </p:cNvPicPr>
            <p:nvPr/>
          </p:nvPicPr>
          <p:blipFill>
            <a:blip r:embed="rId35" cstate="print">
              <a:extLst>
                <a:ext uri="{28A0092B-C50C-407E-A947-70E740481C1C}">
                  <a14:useLocalDpi xmlns:a14="http://schemas.microsoft.com/office/drawing/2010/main" val="0"/>
                </a:ext>
              </a:extLst>
            </a:blip>
            <a:stretch>
              <a:fillRect/>
            </a:stretch>
          </p:blipFill>
          <p:spPr bwMode="auto">
            <a:xfrm>
              <a:off x="6199068" y="2060042"/>
              <a:ext cx="614483" cy="795546"/>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a:extLst>
                <a:ext uri="{FF2B5EF4-FFF2-40B4-BE49-F238E27FC236}">
                  <a16:creationId xmlns:a16="http://schemas.microsoft.com/office/drawing/2014/main" id="{5DE8938B-8FEC-7A47-B59D-1F86B8F200D2}"/>
                </a:ext>
              </a:extLst>
            </p:cNvPr>
            <p:cNvPicPr>
              <a:picLocks noChangeArrowheads="1"/>
            </p:cNvPicPr>
            <p:nvPr/>
          </p:nvPicPr>
          <p:blipFill>
            <a:blip r:embed="rId36" cstate="print">
              <a:extLst>
                <a:ext uri="{28A0092B-C50C-407E-A947-70E740481C1C}">
                  <a14:useLocalDpi xmlns:a14="http://schemas.microsoft.com/office/drawing/2010/main" val="0"/>
                </a:ext>
              </a:extLst>
            </a:blip>
            <a:stretch>
              <a:fillRect/>
            </a:stretch>
          </p:blipFill>
          <p:spPr bwMode="auto">
            <a:xfrm>
              <a:off x="3756255" y="2114853"/>
              <a:ext cx="614483" cy="748145"/>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52">
              <a:extLst>
                <a:ext uri="{FF2B5EF4-FFF2-40B4-BE49-F238E27FC236}">
                  <a16:creationId xmlns:a16="http://schemas.microsoft.com/office/drawing/2014/main" id="{DABB317A-F38B-FF44-B03A-450054C8E151}"/>
                </a:ext>
              </a:extLst>
            </p:cNvPr>
            <p:cNvPicPr>
              <a:picLocks/>
            </p:cNvPicPr>
            <p:nvPr/>
          </p:nvPicPr>
          <p:blipFill rotWithShape="1">
            <a:blip r:embed="rId37">
              <a:extLst>
                <a:ext uri="{28A0092B-C50C-407E-A947-70E740481C1C}">
                  <a14:useLocalDpi xmlns:a14="http://schemas.microsoft.com/office/drawing/2010/main" val="0"/>
                </a:ext>
              </a:extLst>
            </a:blip>
            <a:srcRect l="35505"/>
            <a:stretch/>
          </p:blipFill>
          <p:spPr>
            <a:xfrm>
              <a:off x="3151650" y="2109677"/>
              <a:ext cx="614483" cy="748277"/>
            </a:xfrm>
            <a:prstGeom prst="rect">
              <a:avLst/>
            </a:prstGeom>
          </p:spPr>
        </p:pic>
        <p:pic>
          <p:nvPicPr>
            <p:cNvPr id="154" name="Picture 6">
              <a:extLst>
                <a:ext uri="{FF2B5EF4-FFF2-40B4-BE49-F238E27FC236}">
                  <a16:creationId xmlns:a16="http://schemas.microsoft.com/office/drawing/2014/main" id="{55C5AE4D-0528-084C-9A9A-9F40CC883E9E}"/>
                </a:ext>
              </a:extLst>
            </p:cNvPr>
            <p:cNvPicPr>
              <a:picLocks noChangeArrowheads="1"/>
            </p:cNvPicPr>
            <p:nvPr/>
          </p:nvPicPr>
          <p:blipFill>
            <a:blip r:embed="rId38" cstate="print">
              <a:extLst>
                <a:ext uri="{28A0092B-C50C-407E-A947-70E740481C1C}">
                  <a14:useLocalDpi xmlns:a14="http://schemas.microsoft.com/office/drawing/2010/main" val="0"/>
                </a:ext>
              </a:extLst>
            </a:blip>
            <a:stretch>
              <a:fillRect/>
            </a:stretch>
          </p:blipFill>
          <p:spPr bwMode="auto">
            <a:xfrm>
              <a:off x="6191944" y="1368975"/>
              <a:ext cx="614483" cy="743498"/>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19">
              <a:extLst>
                <a:ext uri="{FF2B5EF4-FFF2-40B4-BE49-F238E27FC236}">
                  <a16:creationId xmlns:a16="http://schemas.microsoft.com/office/drawing/2014/main" id="{FD0038AE-9A77-8C42-B206-FAB3B85BA42A}"/>
                </a:ext>
              </a:extLst>
            </p:cNvPr>
            <p:cNvPicPr>
              <a:picLocks noChangeArrowheads="1"/>
            </p:cNvPicPr>
            <p:nvPr/>
          </p:nvPicPr>
          <p:blipFill>
            <a:blip r:embed="rId39" cstate="print">
              <a:extLst>
                <a:ext uri="{28A0092B-C50C-407E-A947-70E740481C1C}">
                  <a14:useLocalDpi xmlns:a14="http://schemas.microsoft.com/office/drawing/2010/main" val="0"/>
                </a:ext>
              </a:extLst>
            </a:blip>
            <a:stretch>
              <a:fillRect/>
            </a:stretch>
          </p:blipFill>
          <p:spPr bwMode="auto">
            <a:xfrm>
              <a:off x="4981989" y="1368239"/>
              <a:ext cx="614483" cy="769095"/>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a:extLst>
                <a:ext uri="{FF2B5EF4-FFF2-40B4-BE49-F238E27FC236}">
                  <a16:creationId xmlns:a16="http://schemas.microsoft.com/office/drawing/2014/main" id="{1D280A81-0CCE-264C-B639-3B1F759FF8E9}"/>
                </a:ext>
              </a:extLst>
            </p:cNvPr>
            <p:cNvPicPr>
              <a:picLocks/>
            </p:cNvPicPr>
            <p:nvPr/>
          </p:nvPicPr>
          <p:blipFill>
            <a:blip r:embed="rId40" cstate="print">
              <a:extLst>
                <a:ext uri="{28A0092B-C50C-407E-A947-70E740481C1C}">
                  <a14:useLocalDpi xmlns:a14="http://schemas.microsoft.com/office/drawing/2010/main" val="0"/>
                </a:ext>
              </a:extLst>
            </a:blip>
            <a:stretch>
              <a:fillRect/>
            </a:stretch>
          </p:blipFill>
          <p:spPr>
            <a:xfrm>
              <a:off x="1326275" y="1367055"/>
              <a:ext cx="591678" cy="767034"/>
            </a:xfrm>
            <a:prstGeom prst="rect">
              <a:avLst/>
            </a:prstGeom>
          </p:spPr>
        </p:pic>
        <p:pic>
          <p:nvPicPr>
            <p:cNvPr id="157" name="Picture 156">
              <a:extLst>
                <a:ext uri="{FF2B5EF4-FFF2-40B4-BE49-F238E27FC236}">
                  <a16:creationId xmlns:a16="http://schemas.microsoft.com/office/drawing/2014/main" id="{85A5C1B1-3688-EE41-AFB2-6498464ADF03}"/>
                </a:ext>
              </a:extLst>
            </p:cNvPr>
            <p:cNvPicPr>
              <a:picLocks/>
            </p:cNvPicPr>
            <p:nvPr/>
          </p:nvPicPr>
          <p:blipFill>
            <a:blip r:embed="rId41" cstate="print">
              <a:extLst>
                <a:ext uri="{28A0092B-C50C-407E-A947-70E740481C1C}">
                  <a14:useLocalDpi xmlns:a14="http://schemas.microsoft.com/office/drawing/2010/main" val="0"/>
                </a:ext>
              </a:extLst>
            </a:blip>
            <a:stretch>
              <a:fillRect/>
            </a:stretch>
          </p:blipFill>
          <p:spPr>
            <a:xfrm>
              <a:off x="6193492" y="2855327"/>
              <a:ext cx="614483" cy="734709"/>
            </a:xfrm>
            <a:prstGeom prst="rect">
              <a:avLst/>
            </a:prstGeom>
          </p:spPr>
        </p:pic>
        <p:pic>
          <p:nvPicPr>
            <p:cNvPr id="158" name="Picture 157">
              <a:extLst>
                <a:ext uri="{FF2B5EF4-FFF2-40B4-BE49-F238E27FC236}">
                  <a16:creationId xmlns:a16="http://schemas.microsoft.com/office/drawing/2014/main" id="{5DEE2F6A-A310-A54C-946F-A2D53B54C289}"/>
                </a:ext>
              </a:extLst>
            </p:cNvPr>
            <p:cNvPicPr>
              <a:picLocks/>
            </p:cNvPicPr>
            <p:nvPr/>
          </p:nvPicPr>
          <p:blipFill rotWithShape="1">
            <a:blip r:embed="rId42" cstate="print">
              <a:extLst>
                <a:ext uri="{28A0092B-C50C-407E-A947-70E740481C1C}">
                  <a14:useLocalDpi xmlns:a14="http://schemas.microsoft.com/office/drawing/2010/main" val="0"/>
                </a:ext>
              </a:extLst>
            </a:blip>
            <a:srcRect l="16228" r="16234"/>
            <a:stretch/>
          </p:blipFill>
          <p:spPr>
            <a:xfrm>
              <a:off x="1920161" y="3580565"/>
              <a:ext cx="614483" cy="734709"/>
            </a:xfrm>
            <a:prstGeom prst="rect">
              <a:avLst/>
            </a:prstGeom>
          </p:spPr>
        </p:pic>
        <p:pic>
          <p:nvPicPr>
            <p:cNvPr id="159" name="Picture 158">
              <a:extLst>
                <a:ext uri="{FF2B5EF4-FFF2-40B4-BE49-F238E27FC236}">
                  <a16:creationId xmlns:a16="http://schemas.microsoft.com/office/drawing/2014/main" id="{7B16D0D6-0A7E-1347-8174-5E9235417527}"/>
                </a:ext>
              </a:extLst>
            </p:cNvPr>
            <p:cNvPicPr>
              <a:picLocks/>
            </p:cNvPicPr>
            <p:nvPr/>
          </p:nvPicPr>
          <p:blipFill rotWithShape="1">
            <a:blip r:embed="rId43" cstate="print">
              <a:extLst>
                <a:ext uri="{28A0092B-C50C-407E-A947-70E740481C1C}">
                  <a14:useLocalDpi xmlns:a14="http://schemas.microsoft.com/office/drawing/2010/main" val="0"/>
                </a:ext>
              </a:extLst>
            </a:blip>
            <a:srcRect l="1614" r="2296"/>
            <a:stretch/>
          </p:blipFill>
          <p:spPr>
            <a:xfrm>
              <a:off x="3132044" y="3587387"/>
              <a:ext cx="640918" cy="824047"/>
            </a:xfrm>
            <a:prstGeom prst="rect">
              <a:avLst/>
            </a:prstGeom>
          </p:spPr>
        </p:pic>
        <p:pic>
          <p:nvPicPr>
            <p:cNvPr id="160" name="Picture 159">
              <a:extLst>
                <a:ext uri="{FF2B5EF4-FFF2-40B4-BE49-F238E27FC236}">
                  <a16:creationId xmlns:a16="http://schemas.microsoft.com/office/drawing/2014/main" id="{891DAB30-7C84-7148-989E-4F4531695688}"/>
                </a:ext>
              </a:extLst>
            </p:cNvPr>
            <p:cNvPicPr>
              <a:picLocks/>
            </p:cNvPicPr>
            <p:nvPr/>
          </p:nvPicPr>
          <p:blipFill rotWithShape="1">
            <a:blip r:embed="rId44" cstate="print">
              <a:extLst>
                <a:ext uri="{28A0092B-C50C-407E-A947-70E740481C1C}">
                  <a14:useLocalDpi xmlns:a14="http://schemas.microsoft.com/office/drawing/2010/main" val="0"/>
                </a:ext>
              </a:extLst>
            </a:blip>
            <a:srcRect l="10346" t="20601" b="1"/>
            <a:stretch/>
          </p:blipFill>
          <p:spPr>
            <a:xfrm>
              <a:off x="5601605" y="4300119"/>
              <a:ext cx="614483" cy="761126"/>
            </a:xfrm>
            <a:prstGeom prst="rect">
              <a:avLst/>
            </a:prstGeom>
          </p:spPr>
        </p:pic>
        <p:pic>
          <p:nvPicPr>
            <p:cNvPr id="161" name="Picture 160">
              <a:extLst>
                <a:ext uri="{FF2B5EF4-FFF2-40B4-BE49-F238E27FC236}">
                  <a16:creationId xmlns:a16="http://schemas.microsoft.com/office/drawing/2014/main" id="{7AB1C8F1-5C26-B544-A79F-07C77B805222}"/>
                </a:ext>
              </a:extLst>
            </p:cNvPr>
            <p:cNvPicPr>
              <a:picLocks/>
            </p:cNvPicPr>
            <p:nvPr/>
          </p:nvPicPr>
          <p:blipFill rotWithShape="1">
            <a:blip r:embed="rId45" cstate="print">
              <a:extLst>
                <a:ext uri="{28A0092B-C50C-407E-A947-70E740481C1C}">
                  <a14:useLocalDpi xmlns:a14="http://schemas.microsoft.com/office/drawing/2010/main" val="0"/>
                </a:ext>
              </a:extLst>
            </a:blip>
            <a:srcRect l="2198" r="3154"/>
            <a:stretch/>
          </p:blipFill>
          <p:spPr>
            <a:xfrm>
              <a:off x="4374074" y="2850804"/>
              <a:ext cx="614483" cy="734709"/>
            </a:xfrm>
            <a:prstGeom prst="rect">
              <a:avLst/>
            </a:prstGeom>
          </p:spPr>
        </p:pic>
        <p:pic>
          <p:nvPicPr>
            <p:cNvPr id="162" name="Picture 161">
              <a:extLst>
                <a:ext uri="{FF2B5EF4-FFF2-40B4-BE49-F238E27FC236}">
                  <a16:creationId xmlns:a16="http://schemas.microsoft.com/office/drawing/2014/main" id="{D586AD2B-28A1-6441-A102-C5BF5AC1140D}"/>
                </a:ext>
              </a:extLst>
            </p:cNvPr>
            <p:cNvPicPr>
              <a:picLocks/>
            </p:cNvPicPr>
            <p:nvPr/>
          </p:nvPicPr>
          <p:blipFill rotWithShape="1">
            <a:blip r:embed="rId46" cstate="print">
              <a:extLst>
                <a:ext uri="{28A0092B-C50C-407E-A947-70E740481C1C}">
                  <a14:useLocalDpi xmlns:a14="http://schemas.microsoft.com/office/drawing/2010/main" val="0"/>
                </a:ext>
              </a:extLst>
            </a:blip>
            <a:srcRect l="18526" r="18531"/>
            <a:stretch/>
          </p:blipFill>
          <p:spPr>
            <a:xfrm>
              <a:off x="4988571" y="2851471"/>
              <a:ext cx="614483" cy="734709"/>
            </a:xfrm>
            <a:prstGeom prst="rect">
              <a:avLst/>
            </a:prstGeom>
          </p:spPr>
        </p:pic>
        <p:pic>
          <p:nvPicPr>
            <p:cNvPr id="163" name="Picture 162">
              <a:extLst>
                <a:ext uri="{FF2B5EF4-FFF2-40B4-BE49-F238E27FC236}">
                  <a16:creationId xmlns:a16="http://schemas.microsoft.com/office/drawing/2014/main" id="{D286BE81-9FBB-7145-8151-FE100EE06B4C}"/>
                </a:ext>
              </a:extLst>
            </p:cNvPr>
            <p:cNvPicPr>
              <a:picLocks/>
            </p:cNvPicPr>
            <p:nvPr/>
          </p:nvPicPr>
          <p:blipFill rotWithShape="1">
            <a:blip r:embed="rId47" cstate="print">
              <a:extLst>
                <a:ext uri="{28A0092B-C50C-407E-A947-70E740481C1C}">
                  <a14:useLocalDpi xmlns:a14="http://schemas.microsoft.com/office/drawing/2010/main" val="0"/>
                </a:ext>
              </a:extLst>
            </a:blip>
            <a:srcRect l="20179" r="21688" b="36922"/>
            <a:stretch/>
          </p:blipFill>
          <p:spPr>
            <a:xfrm>
              <a:off x="2530358" y="3586070"/>
              <a:ext cx="614483" cy="734709"/>
            </a:xfrm>
            <a:prstGeom prst="rect">
              <a:avLst/>
            </a:prstGeom>
          </p:spPr>
        </p:pic>
        <p:pic>
          <p:nvPicPr>
            <p:cNvPr id="164" name="Picture 163">
              <a:extLst>
                <a:ext uri="{FF2B5EF4-FFF2-40B4-BE49-F238E27FC236}">
                  <a16:creationId xmlns:a16="http://schemas.microsoft.com/office/drawing/2014/main" id="{D0FA6E58-0883-8141-984D-3DA27554C1B0}"/>
                </a:ext>
              </a:extLst>
            </p:cNvPr>
            <p:cNvPicPr>
              <a:picLocks/>
            </p:cNvPicPr>
            <p:nvPr/>
          </p:nvPicPr>
          <p:blipFill rotWithShape="1">
            <a:blip r:embed="rId48" cstate="print">
              <a:extLst>
                <a:ext uri="{28A0092B-C50C-407E-A947-70E740481C1C}">
                  <a14:useLocalDpi xmlns:a14="http://schemas.microsoft.com/office/drawing/2010/main" val="0"/>
                </a:ext>
              </a:extLst>
            </a:blip>
            <a:srcRect l="8601" r="9445"/>
            <a:stretch/>
          </p:blipFill>
          <p:spPr>
            <a:xfrm>
              <a:off x="1317139" y="3582731"/>
              <a:ext cx="614483" cy="734709"/>
            </a:xfrm>
            <a:prstGeom prst="rect">
              <a:avLst/>
            </a:prstGeom>
          </p:spPr>
        </p:pic>
        <p:pic>
          <p:nvPicPr>
            <p:cNvPr id="165" name="Picture 164">
              <a:extLst>
                <a:ext uri="{FF2B5EF4-FFF2-40B4-BE49-F238E27FC236}">
                  <a16:creationId xmlns:a16="http://schemas.microsoft.com/office/drawing/2014/main" id="{E35D496D-3A1C-7045-A52A-91D6B0F29544}"/>
                </a:ext>
              </a:extLst>
            </p:cNvPr>
            <p:cNvPicPr>
              <a:picLocks/>
            </p:cNvPicPr>
            <p:nvPr/>
          </p:nvPicPr>
          <p:blipFill rotWithShape="1">
            <a:blip r:embed="rId49" cstate="print">
              <a:extLst>
                <a:ext uri="{28A0092B-C50C-407E-A947-70E740481C1C}">
                  <a14:useLocalDpi xmlns:a14="http://schemas.microsoft.com/office/drawing/2010/main" val="0"/>
                </a:ext>
              </a:extLst>
            </a:blip>
            <a:srcRect t="9102" b="3890"/>
            <a:stretch/>
          </p:blipFill>
          <p:spPr>
            <a:xfrm>
              <a:off x="5583199" y="2862997"/>
              <a:ext cx="614483" cy="734709"/>
            </a:xfrm>
            <a:prstGeom prst="rect">
              <a:avLst/>
            </a:prstGeom>
          </p:spPr>
        </p:pic>
        <p:pic>
          <p:nvPicPr>
            <p:cNvPr id="166" name="Picture 165">
              <a:extLst>
                <a:ext uri="{FF2B5EF4-FFF2-40B4-BE49-F238E27FC236}">
                  <a16:creationId xmlns:a16="http://schemas.microsoft.com/office/drawing/2014/main" id="{0A3308FD-EA97-2B4F-9DCD-D71DDF1B0803}"/>
                </a:ext>
              </a:extLst>
            </p:cNvPr>
            <p:cNvPicPr>
              <a:picLocks/>
            </p:cNvPicPr>
            <p:nvPr/>
          </p:nvPicPr>
          <p:blipFill rotWithShape="1">
            <a:blip r:embed="rId50" cstate="print">
              <a:extLst>
                <a:ext uri="{28A0092B-C50C-407E-A947-70E740481C1C}">
                  <a14:useLocalDpi xmlns:a14="http://schemas.microsoft.com/office/drawing/2010/main" val="0"/>
                </a:ext>
              </a:extLst>
            </a:blip>
            <a:srcRect l="13680" r="14891"/>
            <a:stretch/>
          </p:blipFill>
          <p:spPr>
            <a:xfrm>
              <a:off x="5005416" y="3581374"/>
              <a:ext cx="614483" cy="747652"/>
            </a:xfrm>
            <a:prstGeom prst="rect">
              <a:avLst/>
            </a:prstGeom>
          </p:spPr>
        </p:pic>
        <p:pic>
          <p:nvPicPr>
            <p:cNvPr id="167" name="Picture 166">
              <a:extLst>
                <a:ext uri="{FF2B5EF4-FFF2-40B4-BE49-F238E27FC236}">
                  <a16:creationId xmlns:a16="http://schemas.microsoft.com/office/drawing/2014/main" id="{BF4A0B1A-4B81-AC49-96D4-C45AE6B7B294}"/>
                </a:ext>
              </a:extLst>
            </p:cNvPr>
            <p:cNvPicPr>
              <a:picLocks/>
            </p:cNvPicPr>
            <p:nvPr/>
          </p:nvPicPr>
          <p:blipFill rotWithShape="1">
            <a:blip r:embed="rId51" cstate="print">
              <a:extLst>
                <a:ext uri="{28A0092B-C50C-407E-A947-70E740481C1C}">
                  <a14:useLocalDpi xmlns:a14="http://schemas.microsoft.com/office/drawing/2010/main" val="0"/>
                </a:ext>
              </a:extLst>
            </a:blip>
            <a:srcRect l="-1" r="3496"/>
            <a:stretch/>
          </p:blipFill>
          <p:spPr>
            <a:xfrm>
              <a:off x="1889459" y="4310202"/>
              <a:ext cx="654634" cy="746351"/>
            </a:xfrm>
            <a:prstGeom prst="rect">
              <a:avLst/>
            </a:prstGeom>
          </p:spPr>
        </p:pic>
        <p:pic>
          <p:nvPicPr>
            <p:cNvPr id="168" name="Picture 167">
              <a:extLst>
                <a:ext uri="{FF2B5EF4-FFF2-40B4-BE49-F238E27FC236}">
                  <a16:creationId xmlns:a16="http://schemas.microsoft.com/office/drawing/2014/main" id="{84836EC8-0F10-D24D-8F68-3F807EDF7C7E}"/>
                </a:ext>
              </a:extLst>
            </p:cNvPr>
            <p:cNvPicPr>
              <a:picLocks/>
            </p:cNvPicPr>
            <p:nvPr/>
          </p:nvPicPr>
          <p:blipFill rotWithShape="1">
            <a:blip r:embed="rId52" cstate="print">
              <a:extLst>
                <a:ext uri="{28A0092B-C50C-407E-A947-70E740481C1C}">
                  <a14:useLocalDpi xmlns:a14="http://schemas.microsoft.com/office/drawing/2010/main" val="0"/>
                </a:ext>
              </a:extLst>
            </a:blip>
            <a:srcRect l="4954" r="5340"/>
            <a:stretch/>
          </p:blipFill>
          <p:spPr>
            <a:xfrm>
              <a:off x="2540388" y="4314449"/>
              <a:ext cx="614483" cy="741336"/>
            </a:xfrm>
            <a:prstGeom prst="rect">
              <a:avLst/>
            </a:prstGeom>
          </p:spPr>
        </p:pic>
        <p:pic>
          <p:nvPicPr>
            <p:cNvPr id="169" name="Picture 168">
              <a:extLst>
                <a:ext uri="{FF2B5EF4-FFF2-40B4-BE49-F238E27FC236}">
                  <a16:creationId xmlns:a16="http://schemas.microsoft.com/office/drawing/2014/main" id="{8B0377B8-9A66-3F45-B467-E3F5E6ABDEF0}"/>
                </a:ext>
              </a:extLst>
            </p:cNvPr>
            <p:cNvPicPr>
              <a:picLocks/>
            </p:cNvPicPr>
            <p:nvPr/>
          </p:nvPicPr>
          <p:blipFill rotWithShape="1">
            <a:blip r:embed="rId53" cstate="print">
              <a:extLst>
                <a:ext uri="{28A0092B-C50C-407E-A947-70E740481C1C}">
                  <a14:useLocalDpi xmlns:a14="http://schemas.microsoft.com/office/drawing/2010/main" val="0"/>
                </a:ext>
              </a:extLst>
            </a:blip>
            <a:srcRect l="4215" r="4599"/>
            <a:stretch/>
          </p:blipFill>
          <p:spPr>
            <a:xfrm>
              <a:off x="3767128" y="3582365"/>
              <a:ext cx="614483" cy="746662"/>
            </a:xfrm>
            <a:prstGeom prst="rect">
              <a:avLst/>
            </a:prstGeom>
          </p:spPr>
        </p:pic>
        <p:pic>
          <p:nvPicPr>
            <p:cNvPr id="170" name="Picture 169">
              <a:extLst>
                <a:ext uri="{FF2B5EF4-FFF2-40B4-BE49-F238E27FC236}">
                  <a16:creationId xmlns:a16="http://schemas.microsoft.com/office/drawing/2014/main" id="{5F4F124B-82B3-344B-8DE3-3E4A911EF4C8}"/>
                </a:ext>
              </a:extLst>
            </p:cNvPr>
            <p:cNvPicPr>
              <a:picLocks/>
            </p:cNvPicPr>
            <p:nvPr/>
          </p:nvPicPr>
          <p:blipFill rotWithShape="1">
            <a:blip r:embed="rId54" cstate="print">
              <a:extLst>
                <a:ext uri="{28A0092B-C50C-407E-A947-70E740481C1C}">
                  <a14:useLocalDpi xmlns:a14="http://schemas.microsoft.com/office/drawing/2010/main" val="0"/>
                </a:ext>
              </a:extLst>
            </a:blip>
            <a:srcRect l="5832" r="5832"/>
            <a:stretch/>
          </p:blipFill>
          <p:spPr>
            <a:xfrm>
              <a:off x="1314309" y="4300120"/>
              <a:ext cx="614483" cy="760093"/>
            </a:xfrm>
            <a:prstGeom prst="rect">
              <a:avLst/>
            </a:prstGeom>
          </p:spPr>
        </p:pic>
        <p:pic>
          <p:nvPicPr>
            <p:cNvPr id="171" name="Picture 170">
              <a:extLst>
                <a:ext uri="{FF2B5EF4-FFF2-40B4-BE49-F238E27FC236}">
                  <a16:creationId xmlns:a16="http://schemas.microsoft.com/office/drawing/2014/main" id="{2A147494-04BE-114D-AD25-CA55B25718A2}"/>
                </a:ext>
              </a:extLst>
            </p:cNvPr>
            <p:cNvPicPr>
              <a:picLocks/>
            </p:cNvPicPr>
            <p:nvPr/>
          </p:nvPicPr>
          <p:blipFill>
            <a:blip r:embed="rId55" cstate="print">
              <a:extLst>
                <a:ext uri="{28A0092B-C50C-407E-A947-70E740481C1C}">
                  <a14:useLocalDpi xmlns:a14="http://schemas.microsoft.com/office/drawing/2010/main" val="0"/>
                </a:ext>
              </a:extLst>
            </a:blip>
            <a:stretch>
              <a:fillRect/>
            </a:stretch>
          </p:blipFill>
          <p:spPr>
            <a:xfrm>
              <a:off x="5595503" y="3583857"/>
              <a:ext cx="614483" cy="734709"/>
            </a:xfrm>
            <a:prstGeom prst="rect">
              <a:avLst/>
            </a:prstGeom>
          </p:spPr>
        </p:pic>
        <p:pic>
          <p:nvPicPr>
            <p:cNvPr id="172" name="Picture 171">
              <a:extLst>
                <a:ext uri="{FF2B5EF4-FFF2-40B4-BE49-F238E27FC236}">
                  <a16:creationId xmlns:a16="http://schemas.microsoft.com/office/drawing/2014/main" id="{3D2E01B6-CA2B-5E48-B73B-51C22513EF6F}"/>
                </a:ext>
              </a:extLst>
            </p:cNvPr>
            <p:cNvPicPr>
              <a:picLocks/>
            </p:cNvPicPr>
            <p:nvPr/>
          </p:nvPicPr>
          <p:blipFill rotWithShape="1">
            <a:blip r:embed="rId56" cstate="print">
              <a:extLst>
                <a:ext uri="{28A0092B-C50C-407E-A947-70E740481C1C}">
                  <a14:useLocalDpi xmlns:a14="http://schemas.microsoft.com/office/drawing/2010/main" val="0"/>
                </a:ext>
              </a:extLst>
            </a:blip>
            <a:srcRect t="4512" b="4830"/>
            <a:stretch/>
          </p:blipFill>
          <p:spPr>
            <a:xfrm>
              <a:off x="4385726" y="3588098"/>
              <a:ext cx="636184" cy="768960"/>
            </a:xfrm>
            <a:prstGeom prst="rect">
              <a:avLst/>
            </a:prstGeom>
          </p:spPr>
        </p:pic>
        <p:pic>
          <p:nvPicPr>
            <p:cNvPr id="173" name="Picture 172">
              <a:extLst>
                <a:ext uri="{FF2B5EF4-FFF2-40B4-BE49-F238E27FC236}">
                  <a16:creationId xmlns:a16="http://schemas.microsoft.com/office/drawing/2014/main" id="{B6A3E405-28A3-4340-AA88-3210A71E22AE}"/>
                </a:ext>
              </a:extLst>
            </p:cNvPr>
            <p:cNvPicPr>
              <a:picLocks/>
            </p:cNvPicPr>
            <p:nvPr/>
          </p:nvPicPr>
          <p:blipFill rotWithShape="1">
            <a:blip r:embed="rId57" cstate="print">
              <a:extLst>
                <a:ext uri="{28A0092B-C50C-407E-A947-70E740481C1C}">
                  <a14:useLocalDpi xmlns:a14="http://schemas.microsoft.com/office/drawing/2010/main" val="0"/>
                </a:ext>
              </a:extLst>
            </a:blip>
            <a:srcRect l="18733" r="21391"/>
            <a:stretch/>
          </p:blipFill>
          <p:spPr>
            <a:xfrm>
              <a:off x="4993280" y="4325869"/>
              <a:ext cx="614483" cy="734709"/>
            </a:xfrm>
            <a:prstGeom prst="rect">
              <a:avLst/>
            </a:prstGeom>
          </p:spPr>
        </p:pic>
        <p:pic>
          <p:nvPicPr>
            <p:cNvPr id="174" name="Picture 173">
              <a:extLst>
                <a:ext uri="{FF2B5EF4-FFF2-40B4-BE49-F238E27FC236}">
                  <a16:creationId xmlns:a16="http://schemas.microsoft.com/office/drawing/2014/main" id="{08BC0F87-8BE7-1748-9B03-C4F48A3779D7}"/>
                </a:ext>
              </a:extLst>
            </p:cNvPr>
            <p:cNvPicPr>
              <a:picLocks/>
            </p:cNvPicPr>
            <p:nvPr/>
          </p:nvPicPr>
          <p:blipFill rotWithShape="1">
            <a:blip r:embed="rId58" cstate="print">
              <a:extLst>
                <a:ext uri="{28A0092B-C50C-407E-A947-70E740481C1C}">
                  <a14:useLocalDpi xmlns:a14="http://schemas.microsoft.com/office/drawing/2010/main" val="0"/>
                </a:ext>
              </a:extLst>
            </a:blip>
            <a:srcRect l="8337" r="8370"/>
            <a:stretch/>
          </p:blipFill>
          <p:spPr>
            <a:xfrm>
              <a:off x="6227450" y="4327610"/>
              <a:ext cx="614483" cy="734709"/>
            </a:xfrm>
            <a:prstGeom prst="rect">
              <a:avLst/>
            </a:prstGeom>
          </p:spPr>
        </p:pic>
        <p:pic>
          <p:nvPicPr>
            <p:cNvPr id="175" name="Picture 174">
              <a:extLst>
                <a:ext uri="{FF2B5EF4-FFF2-40B4-BE49-F238E27FC236}">
                  <a16:creationId xmlns:a16="http://schemas.microsoft.com/office/drawing/2014/main" id="{70B30B0D-2FA8-1B4A-9330-B81D77A2DDD9}"/>
                </a:ext>
              </a:extLst>
            </p:cNvPr>
            <p:cNvPicPr>
              <a:picLocks/>
            </p:cNvPicPr>
            <p:nvPr/>
          </p:nvPicPr>
          <p:blipFill rotWithShape="1">
            <a:blip r:embed="rId59" cstate="print">
              <a:extLst>
                <a:ext uri="{28A0092B-C50C-407E-A947-70E740481C1C}">
                  <a14:useLocalDpi xmlns:a14="http://schemas.microsoft.com/office/drawing/2010/main" val="0"/>
                </a:ext>
              </a:extLst>
            </a:blip>
            <a:srcRect l="4851" r="9276"/>
            <a:stretch/>
          </p:blipFill>
          <p:spPr>
            <a:xfrm>
              <a:off x="6196351" y="3580565"/>
              <a:ext cx="614483" cy="734709"/>
            </a:xfrm>
            <a:prstGeom prst="rect">
              <a:avLst/>
            </a:prstGeom>
          </p:spPr>
        </p:pic>
        <p:pic>
          <p:nvPicPr>
            <p:cNvPr id="176" name="Picture 175">
              <a:extLst>
                <a:ext uri="{FF2B5EF4-FFF2-40B4-BE49-F238E27FC236}">
                  <a16:creationId xmlns:a16="http://schemas.microsoft.com/office/drawing/2014/main" id="{5D072D56-53E4-9E48-B370-65D0AA5CC673}"/>
                </a:ext>
              </a:extLst>
            </p:cNvPr>
            <p:cNvPicPr>
              <a:picLocks/>
            </p:cNvPicPr>
            <p:nvPr/>
          </p:nvPicPr>
          <p:blipFill rotWithShape="1">
            <a:blip r:embed="rId60" cstate="print">
              <a:extLst>
                <a:ext uri="{28A0092B-C50C-407E-A947-70E740481C1C}">
                  <a14:useLocalDpi xmlns:a14="http://schemas.microsoft.com/office/drawing/2010/main" val="0"/>
                </a:ext>
              </a:extLst>
            </a:blip>
            <a:srcRect l="4972" t="-830" r="3470" b="8419"/>
            <a:stretch/>
          </p:blipFill>
          <p:spPr>
            <a:xfrm>
              <a:off x="6803936" y="1357533"/>
              <a:ext cx="589425" cy="767708"/>
            </a:xfrm>
            <a:prstGeom prst="rect">
              <a:avLst/>
            </a:prstGeom>
          </p:spPr>
        </p:pic>
        <p:pic>
          <p:nvPicPr>
            <p:cNvPr id="177" name="Picture 176">
              <a:extLst>
                <a:ext uri="{FF2B5EF4-FFF2-40B4-BE49-F238E27FC236}">
                  <a16:creationId xmlns:a16="http://schemas.microsoft.com/office/drawing/2014/main" id="{07767589-AFB0-E84E-A3A9-5B7A58F4A9BD}"/>
                </a:ext>
              </a:extLst>
            </p:cNvPr>
            <p:cNvPicPr>
              <a:picLocks/>
            </p:cNvPicPr>
            <p:nvPr/>
          </p:nvPicPr>
          <p:blipFill rotWithShape="1">
            <a:blip r:embed="rId61" cstate="print">
              <a:extLst>
                <a:ext uri="{28A0092B-C50C-407E-A947-70E740481C1C}">
                  <a14:useLocalDpi xmlns:a14="http://schemas.microsoft.com/office/drawing/2010/main" val="0"/>
                </a:ext>
              </a:extLst>
            </a:blip>
            <a:srcRect b="3755"/>
            <a:stretch/>
          </p:blipFill>
          <p:spPr>
            <a:xfrm>
              <a:off x="3766877" y="4318124"/>
              <a:ext cx="619465" cy="740473"/>
            </a:xfrm>
            <a:prstGeom prst="rect">
              <a:avLst/>
            </a:prstGeom>
          </p:spPr>
        </p:pic>
        <p:pic>
          <p:nvPicPr>
            <p:cNvPr id="178" name="Picture 177">
              <a:extLst>
                <a:ext uri="{FF2B5EF4-FFF2-40B4-BE49-F238E27FC236}">
                  <a16:creationId xmlns:a16="http://schemas.microsoft.com/office/drawing/2014/main" id="{8E7E1E71-D007-DF4B-97E8-E503DEEDBFDC}"/>
                </a:ext>
              </a:extLst>
            </p:cNvPr>
            <p:cNvPicPr>
              <a:picLocks/>
            </p:cNvPicPr>
            <p:nvPr/>
          </p:nvPicPr>
          <p:blipFill rotWithShape="1">
            <a:blip r:embed="rId62" cstate="print">
              <a:extLst>
                <a:ext uri="{28A0092B-C50C-407E-A947-70E740481C1C}">
                  <a14:useLocalDpi xmlns:a14="http://schemas.microsoft.com/office/drawing/2010/main" val="0"/>
                </a:ext>
              </a:extLst>
            </a:blip>
            <a:srcRect b="6469"/>
            <a:stretch/>
          </p:blipFill>
          <p:spPr>
            <a:xfrm>
              <a:off x="3154023" y="4326996"/>
              <a:ext cx="614483" cy="734709"/>
            </a:xfrm>
            <a:prstGeom prst="rect">
              <a:avLst/>
            </a:prstGeom>
          </p:spPr>
        </p:pic>
        <p:pic>
          <p:nvPicPr>
            <p:cNvPr id="179" name="Picture 178">
              <a:extLst>
                <a:ext uri="{FF2B5EF4-FFF2-40B4-BE49-F238E27FC236}">
                  <a16:creationId xmlns:a16="http://schemas.microsoft.com/office/drawing/2014/main" id="{136AC48E-8149-E243-BFF7-B68900D96BFA}"/>
                </a:ext>
              </a:extLst>
            </p:cNvPr>
            <p:cNvPicPr>
              <a:picLocks/>
            </p:cNvPicPr>
            <p:nvPr/>
          </p:nvPicPr>
          <p:blipFill>
            <a:blip r:embed="rId63" cstate="print">
              <a:extLst>
                <a:ext uri="{28A0092B-C50C-407E-A947-70E740481C1C}">
                  <a14:useLocalDpi xmlns:a14="http://schemas.microsoft.com/office/drawing/2010/main" val="0"/>
                </a:ext>
              </a:extLst>
            </a:blip>
            <a:stretch>
              <a:fillRect/>
            </a:stretch>
          </p:blipFill>
          <p:spPr>
            <a:xfrm>
              <a:off x="6810246" y="2121891"/>
              <a:ext cx="614483" cy="734709"/>
            </a:xfrm>
            <a:prstGeom prst="rect">
              <a:avLst/>
            </a:prstGeom>
          </p:spPr>
        </p:pic>
        <p:pic>
          <p:nvPicPr>
            <p:cNvPr id="180" name="Picture 179">
              <a:extLst>
                <a:ext uri="{FF2B5EF4-FFF2-40B4-BE49-F238E27FC236}">
                  <a16:creationId xmlns:a16="http://schemas.microsoft.com/office/drawing/2014/main" id="{55BD4FDC-D558-EA4E-8C04-4CA938650C47}"/>
                </a:ext>
              </a:extLst>
            </p:cNvPr>
            <p:cNvPicPr>
              <a:picLocks/>
            </p:cNvPicPr>
            <p:nvPr/>
          </p:nvPicPr>
          <p:blipFill>
            <a:blip r:embed="rId64" cstate="print">
              <a:extLst>
                <a:ext uri="{28A0092B-C50C-407E-A947-70E740481C1C}">
                  <a14:useLocalDpi xmlns:a14="http://schemas.microsoft.com/office/drawing/2010/main" val="0"/>
                </a:ext>
              </a:extLst>
            </a:blip>
            <a:stretch>
              <a:fillRect/>
            </a:stretch>
          </p:blipFill>
          <p:spPr>
            <a:xfrm>
              <a:off x="6802419" y="2852680"/>
              <a:ext cx="614483" cy="734709"/>
            </a:xfrm>
            <a:prstGeom prst="rect">
              <a:avLst/>
            </a:prstGeom>
          </p:spPr>
        </p:pic>
        <p:pic>
          <p:nvPicPr>
            <p:cNvPr id="181" name="Picture 180">
              <a:extLst>
                <a:ext uri="{FF2B5EF4-FFF2-40B4-BE49-F238E27FC236}">
                  <a16:creationId xmlns:a16="http://schemas.microsoft.com/office/drawing/2014/main" id="{8350418B-9C24-C849-A15E-D89CB6BA4F29}"/>
                </a:ext>
              </a:extLst>
            </p:cNvPr>
            <p:cNvPicPr>
              <a:picLocks/>
            </p:cNvPicPr>
            <p:nvPr/>
          </p:nvPicPr>
          <p:blipFill>
            <a:blip r:embed="rId65" cstate="print">
              <a:extLst>
                <a:ext uri="{28A0092B-C50C-407E-A947-70E740481C1C}">
                  <a14:useLocalDpi xmlns:a14="http://schemas.microsoft.com/office/drawing/2010/main" val="0"/>
                </a:ext>
              </a:extLst>
            </a:blip>
            <a:stretch>
              <a:fillRect/>
            </a:stretch>
          </p:blipFill>
          <p:spPr>
            <a:xfrm>
              <a:off x="6805026" y="3580119"/>
              <a:ext cx="614483" cy="734709"/>
            </a:xfrm>
            <a:prstGeom prst="rect">
              <a:avLst/>
            </a:prstGeom>
          </p:spPr>
        </p:pic>
        <p:pic>
          <p:nvPicPr>
            <p:cNvPr id="182" name="Picture 181">
              <a:extLst>
                <a:ext uri="{FF2B5EF4-FFF2-40B4-BE49-F238E27FC236}">
                  <a16:creationId xmlns:a16="http://schemas.microsoft.com/office/drawing/2014/main" id="{D738CAD4-0C32-7D44-A8DC-C0F6A04184C5}"/>
                </a:ext>
              </a:extLst>
            </p:cNvPr>
            <p:cNvPicPr>
              <a:picLocks/>
            </p:cNvPicPr>
            <p:nvPr/>
          </p:nvPicPr>
          <p:blipFill>
            <a:blip r:embed="rId66" cstate="print">
              <a:extLst>
                <a:ext uri="{28A0092B-C50C-407E-A947-70E740481C1C}">
                  <a14:useLocalDpi xmlns:a14="http://schemas.microsoft.com/office/drawing/2010/main" val="0"/>
                </a:ext>
              </a:extLst>
            </a:blip>
            <a:stretch>
              <a:fillRect/>
            </a:stretch>
          </p:blipFill>
          <p:spPr>
            <a:xfrm>
              <a:off x="6805026" y="4315567"/>
              <a:ext cx="614483" cy="752602"/>
            </a:xfrm>
            <a:prstGeom prst="rect">
              <a:avLst/>
            </a:prstGeom>
          </p:spPr>
        </p:pic>
        <p:pic>
          <p:nvPicPr>
            <p:cNvPr id="183" name="Picture 182">
              <a:extLst>
                <a:ext uri="{FF2B5EF4-FFF2-40B4-BE49-F238E27FC236}">
                  <a16:creationId xmlns:a16="http://schemas.microsoft.com/office/drawing/2014/main" id="{D9774D18-20F0-414D-839C-2E81E392FA41}"/>
                </a:ext>
              </a:extLst>
            </p:cNvPr>
            <p:cNvPicPr>
              <a:picLocks/>
            </p:cNvPicPr>
            <p:nvPr/>
          </p:nvPicPr>
          <p:blipFill rotWithShape="1">
            <a:blip r:embed="rId67" cstate="print">
              <a:extLst>
                <a:ext uri="{28A0092B-C50C-407E-A947-70E740481C1C}">
                  <a14:useLocalDpi xmlns:a14="http://schemas.microsoft.com/office/drawing/2010/main" val="0"/>
                </a:ext>
              </a:extLst>
            </a:blip>
            <a:srcRect b="9643"/>
            <a:stretch/>
          </p:blipFill>
          <p:spPr>
            <a:xfrm>
              <a:off x="4381610" y="4334908"/>
              <a:ext cx="614483" cy="734709"/>
            </a:xfrm>
            <a:prstGeom prst="rect">
              <a:avLst/>
            </a:prstGeom>
          </p:spPr>
        </p:pic>
        <p:pic>
          <p:nvPicPr>
            <p:cNvPr id="184" name="Picture 183">
              <a:extLst>
                <a:ext uri="{FF2B5EF4-FFF2-40B4-BE49-F238E27FC236}">
                  <a16:creationId xmlns:a16="http://schemas.microsoft.com/office/drawing/2014/main" id="{9AD69C9F-CF09-DE4D-B2C6-F4C185512296}"/>
                </a:ext>
              </a:extLst>
            </p:cNvPr>
            <p:cNvPicPr>
              <a:picLocks/>
            </p:cNvPicPr>
            <p:nvPr/>
          </p:nvPicPr>
          <p:blipFill>
            <a:blip r:embed="rId68" cstate="print">
              <a:extLst>
                <a:ext uri="{28A0092B-C50C-407E-A947-70E740481C1C}">
                  <a14:useLocalDpi xmlns:a14="http://schemas.microsoft.com/office/drawing/2010/main" val="0"/>
                </a:ext>
              </a:extLst>
            </a:blip>
            <a:stretch>
              <a:fillRect/>
            </a:stretch>
          </p:blipFill>
          <p:spPr>
            <a:xfrm>
              <a:off x="7418808" y="2119512"/>
              <a:ext cx="614483" cy="734709"/>
            </a:xfrm>
            <a:prstGeom prst="rect">
              <a:avLst/>
            </a:prstGeom>
          </p:spPr>
        </p:pic>
        <p:pic>
          <p:nvPicPr>
            <p:cNvPr id="185" name="Picture 184">
              <a:extLst>
                <a:ext uri="{FF2B5EF4-FFF2-40B4-BE49-F238E27FC236}">
                  <a16:creationId xmlns:a16="http://schemas.microsoft.com/office/drawing/2014/main" id="{3A5D5DED-80EA-9047-9AB6-D317A16DE010}"/>
                </a:ext>
              </a:extLst>
            </p:cNvPr>
            <p:cNvPicPr>
              <a:picLocks/>
            </p:cNvPicPr>
            <p:nvPr/>
          </p:nvPicPr>
          <p:blipFill>
            <a:blip r:embed="rId69" cstate="print">
              <a:extLst>
                <a:ext uri="{28A0092B-C50C-407E-A947-70E740481C1C}">
                  <a14:useLocalDpi xmlns:a14="http://schemas.microsoft.com/office/drawing/2010/main" val="0"/>
                </a:ext>
              </a:extLst>
            </a:blip>
            <a:stretch>
              <a:fillRect/>
            </a:stretch>
          </p:blipFill>
          <p:spPr>
            <a:xfrm>
              <a:off x="7415503" y="2851971"/>
              <a:ext cx="614483" cy="829538"/>
            </a:xfrm>
            <a:prstGeom prst="rect">
              <a:avLst/>
            </a:prstGeom>
          </p:spPr>
        </p:pic>
        <p:pic>
          <p:nvPicPr>
            <p:cNvPr id="186" name="Picture 185">
              <a:extLst>
                <a:ext uri="{FF2B5EF4-FFF2-40B4-BE49-F238E27FC236}">
                  <a16:creationId xmlns:a16="http://schemas.microsoft.com/office/drawing/2014/main" id="{2D7C67AE-00CA-2049-9401-19360AF87155}"/>
                </a:ext>
              </a:extLst>
            </p:cNvPr>
            <p:cNvPicPr>
              <a:picLocks/>
            </p:cNvPicPr>
            <p:nvPr/>
          </p:nvPicPr>
          <p:blipFill>
            <a:blip r:embed="rId70" cstate="print">
              <a:extLst>
                <a:ext uri="{28A0092B-C50C-407E-A947-70E740481C1C}">
                  <a14:useLocalDpi xmlns:a14="http://schemas.microsoft.com/office/drawing/2010/main" val="0"/>
                </a:ext>
              </a:extLst>
            </a:blip>
            <a:stretch>
              <a:fillRect/>
            </a:stretch>
          </p:blipFill>
          <p:spPr>
            <a:xfrm>
              <a:off x="7419510" y="3588928"/>
              <a:ext cx="614483" cy="734709"/>
            </a:xfrm>
            <a:prstGeom prst="rect">
              <a:avLst/>
            </a:prstGeom>
          </p:spPr>
        </p:pic>
        <p:pic>
          <p:nvPicPr>
            <p:cNvPr id="187" name="Picture 186">
              <a:extLst>
                <a:ext uri="{FF2B5EF4-FFF2-40B4-BE49-F238E27FC236}">
                  <a16:creationId xmlns:a16="http://schemas.microsoft.com/office/drawing/2014/main" id="{06F7E38C-8F2E-C347-AC4B-44A2DCDE57EA}"/>
                </a:ext>
              </a:extLst>
            </p:cNvPr>
            <p:cNvPicPr>
              <a:picLocks noChangeAspect="1"/>
            </p:cNvPicPr>
            <p:nvPr/>
          </p:nvPicPr>
          <p:blipFill>
            <a:blip r:embed="rId71" cstate="print">
              <a:extLst>
                <a:ext uri="{28A0092B-C50C-407E-A947-70E740481C1C}">
                  <a14:useLocalDpi xmlns:a14="http://schemas.microsoft.com/office/drawing/2010/main" val="0"/>
                </a:ext>
              </a:extLst>
            </a:blip>
            <a:stretch>
              <a:fillRect/>
            </a:stretch>
          </p:blipFill>
          <p:spPr>
            <a:xfrm>
              <a:off x="7412181" y="4301771"/>
              <a:ext cx="617806" cy="751462"/>
            </a:xfrm>
            <a:prstGeom prst="rect">
              <a:avLst/>
            </a:prstGeom>
          </p:spPr>
        </p:pic>
        <p:pic>
          <p:nvPicPr>
            <p:cNvPr id="188" name="Picture 187">
              <a:extLst>
                <a:ext uri="{FF2B5EF4-FFF2-40B4-BE49-F238E27FC236}">
                  <a16:creationId xmlns:a16="http://schemas.microsoft.com/office/drawing/2014/main" id="{8239D5E8-2349-114E-AD0E-E2495AB067A2}"/>
                </a:ext>
              </a:extLst>
            </p:cNvPr>
            <p:cNvPicPr>
              <a:picLocks/>
            </p:cNvPicPr>
            <p:nvPr/>
          </p:nvPicPr>
          <p:blipFill>
            <a:blip r:embed="rId72" cstate="print">
              <a:extLst>
                <a:ext uri="{28A0092B-C50C-407E-A947-70E740481C1C}">
                  <a14:useLocalDpi xmlns:a14="http://schemas.microsoft.com/office/drawing/2010/main" val="0"/>
                </a:ext>
              </a:extLst>
            </a:blip>
            <a:stretch>
              <a:fillRect/>
            </a:stretch>
          </p:blipFill>
          <p:spPr>
            <a:xfrm>
              <a:off x="9842055" y="4336952"/>
              <a:ext cx="614483" cy="734709"/>
            </a:xfrm>
            <a:prstGeom prst="rect">
              <a:avLst/>
            </a:prstGeom>
          </p:spPr>
        </p:pic>
        <p:pic>
          <p:nvPicPr>
            <p:cNvPr id="189" name="Picture 188">
              <a:extLst>
                <a:ext uri="{FF2B5EF4-FFF2-40B4-BE49-F238E27FC236}">
                  <a16:creationId xmlns:a16="http://schemas.microsoft.com/office/drawing/2014/main" id="{5648B8D5-9C80-7F41-8DBC-FA060F45867C}"/>
                </a:ext>
              </a:extLst>
            </p:cNvPr>
            <p:cNvPicPr>
              <a:picLocks/>
            </p:cNvPicPr>
            <p:nvPr/>
          </p:nvPicPr>
          <p:blipFill>
            <a:blip r:embed="rId73" cstate="print">
              <a:extLst>
                <a:ext uri="{28A0092B-C50C-407E-A947-70E740481C1C}">
                  <a14:useLocalDpi xmlns:a14="http://schemas.microsoft.com/office/drawing/2010/main" val="0"/>
                </a:ext>
              </a:extLst>
            </a:blip>
            <a:stretch>
              <a:fillRect/>
            </a:stretch>
          </p:blipFill>
          <p:spPr>
            <a:xfrm>
              <a:off x="8020374" y="1382684"/>
              <a:ext cx="614839" cy="734709"/>
            </a:xfrm>
            <a:prstGeom prst="rect">
              <a:avLst/>
            </a:prstGeom>
          </p:spPr>
        </p:pic>
        <p:pic>
          <p:nvPicPr>
            <p:cNvPr id="190" name="Picture 189">
              <a:extLst>
                <a:ext uri="{FF2B5EF4-FFF2-40B4-BE49-F238E27FC236}">
                  <a16:creationId xmlns:a16="http://schemas.microsoft.com/office/drawing/2014/main" id="{B4123749-904E-3849-B4BE-9F770BDDC085}"/>
                </a:ext>
              </a:extLst>
            </p:cNvPr>
            <p:cNvPicPr>
              <a:picLocks/>
            </p:cNvPicPr>
            <p:nvPr/>
          </p:nvPicPr>
          <p:blipFill>
            <a:blip r:embed="rId74" cstate="print">
              <a:extLst>
                <a:ext uri="{28A0092B-C50C-407E-A947-70E740481C1C}">
                  <a14:useLocalDpi xmlns:a14="http://schemas.microsoft.com/office/drawing/2010/main" val="0"/>
                </a:ext>
              </a:extLst>
            </a:blip>
            <a:stretch>
              <a:fillRect/>
            </a:stretch>
          </p:blipFill>
          <p:spPr>
            <a:xfrm>
              <a:off x="8025417" y="2116821"/>
              <a:ext cx="614483" cy="734709"/>
            </a:xfrm>
            <a:prstGeom prst="rect">
              <a:avLst/>
            </a:prstGeom>
          </p:spPr>
        </p:pic>
        <p:pic>
          <p:nvPicPr>
            <p:cNvPr id="191" name="Picture 190">
              <a:extLst>
                <a:ext uri="{FF2B5EF4-FFF2-40B4-BE49-F238E27FC236}">
                  <a16:creationId xmlns:a16="http://schemas.microsoft.com/office/drawing/2014/main" id="{43E46E79-EC97-CB47-B99F-C256ED4D0261}"/>
                </a:ext>
              </a:extLst>
            </p:cNvPr>
            <p:cNvPicPr>
              <a:picLocks/>
            </p:cNvPicPr>
            <p:nvPr/>
          </p:nvPicPr>
          <p:blipFill>
            <a:blip r:embed="rId75" cstate="print">
              <a:extLst>
                <a:ext uri="{28A0092B-C50C-407E-A947-70E740481C1C}">
                  <a14:useLocalDpi xmlns:a14="http://schemas.microsoft.com/office/drawing/2010/main" val="0"/>
                </a:ext>
              </a:extLst>
            </a:blip>
            <a:stretch>
              <a:fillRect/>
            </a:stretch>
          </p:blipFill>
          <p:spPr>
            <a:xfrm>
              <a:off x="8026680" y="2849325"/>
              <a:ext cx="614483" cy="755099"/>
            </a:xfrm>
            <a:prstGeom prst="rect">
              <a:avLst/>
            </a:prstGeom>
          </p:spPr>
        </p:pic>
        <p:pic>
          <p:nvPicPr>
            <p:cNvPr id="192" name="Picture 191">
              <a:extLst>
                <a:ext uri="{FF2B5EF4-FFF2-40B4-BE49-F238E27FC236}">
                  <a16:creationId xmlns:a16="http://schemas.microsoft.com/office/drawing/2014/main" id="{A9ABBFC0-FA95-6447-9A96-798B93C984A7}"/>
                </a:ext>
              </a:extLst>
            </p:cNvPr>
            <p:cNvPicPr>
              <a:picLocks/>
            </p:cNvPicPr>
            <p:nvPr/>
          </p:nvPicPr>
          <p:blipFill>
            <a:blip r:embed="rId76" cstate="print">
              <a:extLst>
                <a:ext uri="{28A0092B-C50C-407E-A947-70E740481C1C}">
                  <a14:useLocalDpi xmlns:a14="http://schemas.microsoft.com/office/drawing/2010/main" val="0"/>
                </a:ext>
              </a:extLst>
            </a:blip>
            <a:stretch>
              <a:fillRect/>
            </a:stretch>
          </p:blipFill>
          <p:spPr>
            <a:xfrm>
              <a:off x="8026076" y="3590035"/>
              <a:ext cx="614483" cy="734709"/>
            </a:xfrm>
            <a:prstGeom prst="rect">
              <a:avLst/>
            </a:prstGeom>
          </p:spPr>
        </p:pic>
        <p:pic>
          <p:nvPicPr>
            <p:cNvPr id="193" name="Picture 192">
              <a:extLst>
                <a:ext uri="{FF2B5EF4-FFF2-40B4-BE49-F238E27FC236}">
                  <a16:creationId xmlns:a16="http://schemas.microsoft.com/office/drawing/2014/main" id="{B19121E5-BA87-2E44-8034-3EC43A3CB2BD}"/>
                </a:ext>
              </a:extLst>
            </p:cNvPr>
            <p:cNvPicPr>
              <a:picLocks/>
            </p:cNvPicPr>
            <p:nvPr/>
          </p:nvPicPr>
          <p:blipFill>
            <a:blip r:embed="rId77" cstate="print">
              <a:extLst>
                <a:ext uri="{28A0092B-C50C-407E-A947-70E740481C1C}">
                  <a14:useLocalDpi xmlns:a14="http://schemas.microsoft.com/office/drawing/2010/main" val="0"/>
                </a:ext>
              </a:extLst>
            </a:blip>
            <a:stretch>
              <a:fillRect/>
            </a:stretch>
          </p:blipFill>
          <p:spPr>
            <a:xfrm>
              <a:off x="8029589" y="4314858"/>
              <a:ext cx="614483" cy="776668"/>
            </a:xfrm>
            <a:prstGeom prst="rect">
              <a:avLst/>
            </a:prstGeom>
          </p:spPr>
        </p:pic>
        <p:pic>
          <p:nvPicPr>
            <p:cNvPr id="194" name="Picture 193">
              <a:extLst>
                <a:ext uri="{FF2B5EF4-FFF2-40B4-BE49-F238E27FC236}">
                  <a16:creationId xmlns:a16="http://schemas.microsoft.com/office/drawing/2014/main" id="{6166C3EB-C403-7345-AC4D-40112DA844D8}"/>
                </a:ext>
              </a:extLst>
            </p:cNvPr>
            <p:cNvPicPr>
              <a:picLocks/>
            </p:cNvPicPr>
            <p:nvPr/>
          </p:nvPicPr>
          <p:blipFill>
            <a:blip r:embed="rId78" cstate="print">
              <a:extLst>
                <a:ext uri="{28A0092B-C50C-407E-A947-70E740481C1C}">
                  <a14:useLocalDpi xmlns:a14="http://schemas.microsoft.com/office/drawing/2010/main" val="0"/>
                </a:ext>
              </a:extLst>
            </a:blip>
            <a:stretch>
              <a:fillRect/>
            </a:stretch>
          </p:blipFill>
          <p:spPr>
            <a:xfrm>
              <a:off x="1317942" y="5055784"/>
              <a:ext cx="614231" cy="731505"/>
            </a:xfrm>
            <a:prstGeom prst="rect">
              <a:avLst/>
            </a:prstGeom>
          </p:spPr>
        </p:pic>
        <p:pic>
          <p:nvPicPr>
            <p:cNvPr id="195" name="Picture 194">
              <a:extLst>
                <a:ext uri="{FF2B5EF4-FFF2-40B4-BE49-F238E27FC236}">
                  <a16:creationId xmlns:a16="http://schemas.microsoft.com/office/drawing/2014/main" id="{EE1C79F5-EFEF-4E44-A3A5-67A89B89EA22}"/>
                </a:ext>
              </a:extLst>
            </p:cNvPr>
            <p:cNvPicPr>
              <a:picLocks/>
            </p:cNvPicPr>
            <p:nvPr/>
          </p:nvPicPr>
          <p:blipFill>
            <a:blip r:embed="rId79" cstate="print">
              <a:extLst>
                <a:ext uri="{28A0092B-C50C-407E-A947-70E740481C1C}">
                  <a14:useLocalDpi xmlns:a14="http://schemas.microsoft.com/office/drawing/2010/main" val="0"/>
                </a:ext>
              </a:extLst>
            </a:blip>
            <a:stretch>
              <a:fillRect/>
            </a:stretch>
          </p:blipFill>
          <p:spPr>
            <a:xfrm>
              <a:off x="1931146" y="5052739"/>
              <a:ext cx="614231" cy="731505"/>
            </a:xfrm>
            <a:prstGeom prst="rect">
              <a:avLst/>
            </a:prstGeom>
          </p:spPr>
        </p:pic>
        <p:pic>
          <p:nvPicPr>
            <p:cNvPr id="196" name="Picture 195">
              <a:extLst>
                <a:ext uri="{FF2B5EF4-FFF2-40B4-BE49-F238E27FC236}">
                  <a16:creationId xmlns:a16="http://schemas.microsoft.com/office/drawing/2014/main" id="{22CFB826-0B49-C647-9969-1EEE061575A1}"/>
                </a:ext>
              </a:extLst>
            </p:cNvPr>
            <p:cNvPicPr>
              <a:picLocks/>
            </p:cNvPicPr>
            <p:nvPr/>
          </p:nvPicPr>
          <p:blipFill>
            <a:blip r:embed="rId80" cstate="print">
              <a:extLst>
                <a:ext uri="{28A0092B-C50C-407E-A947-70E740481C1C}">
                  <a14:useLocalDpi xmlns:a14="http://schemas.microsoft.com/office/drawing/2010/main" val="0"/>
                </a:ext>
              </a:extLst>
            </a:blip>
            <a:stretch>
              <a:fillRect/>
            </a:stretch>
          </p:blipFill>
          <p:spPr>
            <a:xfrm>
              <a:off x="3108124" y="5054808"/>
              <a:ext cx="650210" cy="729435"/>
            </a:xfrm>
            <a:prstGeom prst="rect">
              <a:avLst/>
            </a:prstGeom>
          </p:spPr>
        </p:pic>
        <p:pic>
          <p:nvPicPr>
            <p:cNvPr id="197" name="Picture 196">
              <a:extLst>
                <a:ext uri="{FF2B5EF4-FFF2-40B4-BE49-F238E27FC236}">
                  <a16:creationId xmlns:a16="http://schemas.microsoft.com/office/drawing/2014/main" id="{3995C883-54EE-E946-BBF2-9D2339F82D09}"/>
                </a:ext>
              </a:extLst>
            </p:cNvPr>
            <p:cNvPicPr>
              <a:picLocks/>
            </p:cNvPicPr>
            <p:nvPr/>
          </p:nvPicPr>
          <p:blipFill>
            <a:blip r:embed="rId81" cstate="print">
              <a:extLst>
                <a:ext uri="{28A0092B-C50C-407E-A947-70E740481C1C}">
                  <a14:useLocalDpi xmlns:a14="http://schemas.microsoft.com/office/drawing/2010/main" val="0"/>
                </a:ext>
              </a:extLst>
            </a:blip>
            <a:stretch>
              <a:fillRect/>
            </a:stretch>
          </p:blipFill>
          <p:spPr>
            <a:xfrm>
              <a:off x="3760471" y="5052654"/>
              <a:ext cx="614231" cy="731505"/>
            </a:xfrm>
            <a:prstGeom prst="rect">
              <a:avLst/>
            </a:prstGeom>
          </p:spPr>
        </p:pic>
        <p:pic>
          <p:nvPicPr>
            <p:cNvPr id="198" name="Picture 197">
              <a:extLst>
                <a:ext uri="{FF2B5EF4-FFF2-40B4-BE49-F238E27FC236}">
                  <a16:creationId xmlns:a16="http://schemas.microsoft.com/office/drawing/2014/main" id="{659897FA-ABBD-5D45-8496-31D4F0829A15}"/>
                </a:ext>
              </a:extLst>
            </p:cNvPr>
            <p:cNvPicPr>
              <a:picLocks/>
            </p:cNvPicPr>
            <p:nvPr/>
          </p:nvPicPr>
          <p:blipFill>
            <a:blip r:embed="rId82" cstate="print">
              <a:extLst>
                <a:ext uri="{28A0092B-C50C-407E-A947-70E740481C1C}">
                  <a14:useLocalDpi xmlns:a14="http://schemas.microsoft.com/office/drawing/2010/main" val="0"/>
                </a:ext>
              </a:extLst>
            </a:blip>
            <a:stretch>
              <a:fillRect/>
            </a:stretch>
          </p:blipFill>
          <p:spPr>
            <a:xfrm>
              <a:off x="4349520" y="5060437"/>
              <a:ext cx="636414" cy="731505"/>
            </a:xfrm>
            <a:prstGeom prst="rect">
              <a:avLst/>
            </a:prstGeom>
          </p:spPr>
        </p:pic>
        <p:pic>
          <p:nvPicPr>
            <p:cNvPr id="199" name="Picture 198">
              <a:extLst>
                <a:ext uri="{FF2B5EF4-FFF2-40B4-BE49-F238E27FC236}">
                  <a16:creationId xmlns:a16="http://schemas.microsoft.com/office/drawing/2014/main" id="{FA17A20A-6C11-BB4A-AB2D-2E7857C5AB58}"/>
                </a:ext>
              </a:extLst>
            </p:cNvPr>
            <p:cNvPicPr>
              <a:picLocks/>
            </p:cNvPicPr>
            <p:nvPr/>
          </p:nvPicPr>
          <p:blipFill>
            <a:blip r:embed="rId83" cstate="print">
              <a:extLst>
                <a:ext uri="{28A0092B-C50C-407E-A947-70E740481C1C}">
                  <a14:useLocalDpi xmlns:a14="http://schemas.microsoft.com/office/drawing/2010/main" val="0"/>
                </a:ext>
              </a:extLst>
            </a:blip>
            <a:stretch>
              <a:fillRect/>
            </a:stretch>
          </p:blipFill>
          <p:spPr>
            <a:xfrm>
              <a:off x="4973911" y="5049254"/>
              <a:ext cx="652441" cy="735505"/>
            </a:xfrm>
            <a:prstGeom prst="rect">
              <a:avLst/>
            </a:prstGeom>
          </p:spPr>
        </p:pic>
        <p:pic>
          <p:nvPicPr>
            <p:cNvPr id="200" name="Picture 199">
              <a:extLst>
                <a:ext uri="{FF2B5EF4-FFF2-40B4-BE49-F238E27FC236}">
                  <a16:creationId xmlns:a16="http://schemas.microsoft.com/office/drawing/2014/main" id="{C076AFF0-27EC-AD43-B098-40000CCB4605}"/>
                </a:ext>
              </a:extLst>
            </p:cNvPr>
            <p:cNvPicPr>
              <a:picLocks/>
            </p:cNvPicPr>
            <p:nvPr/>
          </p:nvPicPr>
          <p:blipFill>
            <a:blip r:embed="rId84" cstate="print">
              <a:extLst>
                <a:ext uri="{28A0092B-C50C-407E-A947-70E740481C1C}">
                  <a14:useLocalDpi xmlns:a14="http://schemas.microsoft.com/office/drawing/2010/main" val="0"/>
                </a:ext>
              </a:extLst>
            </a:blip>
            <a:stretch>
              <a:fillRect/>
            </a:stretch>
          </p:blipFill>
          <p:spPr>
            <a:xfrm>
              <a:off x="5593105" y="5055520"/>
              <a:ext cx="614231" cy="731505"/>
            </a:xfrm>
            <a:prstGeom prst="rect">
              <a:avLst/>
            </a:prstGeom>
          </p:spPr>
        </p:pic>
        <p:pic>
          <p:nvPicPr>
            <p:cNvPr id="201" name="Picture 200">
              <a:extLst>
                <a:ext uri="{FF2B5EF4-FFF2-40B4-BE49-F238E27FC236}">
                  <a16:creationId xmlns:a16="http://schemas.microsoft.com/office/drawing/2014/main" id="{2C23321E-A0EC-614A-8E2C-61AEF4F989F2}"/>
                </a:ext>
              </a:extLst>
            </p:cNvPr>
            <p:cNvPicPr>
              <a:picLocks/>
            </p:cNvPicPr>
            <p:nvPr/>
          </p:nvPicPr>
          <p:blipFill>
            <a:blip r:embed="rId85" cstate="print">
              <a:extLst>
                <a:ext uri="{28A0092B-C50C-407E-A947-70E740481C1C}">
                  <a14:useLocalDpi xmlns:a14="http://schemas.microsoft.com/office/drawing/2010/main" val="0"/>
                </a:ext>
              </a:extLst>
            </a:blip>
            <a:stretch>
              <a:fillRect/>
            </a:stretch>
          </p:blipFill>
          <p:spPr>
            <a:xfrm>
              <a:off x="6204343" y="5060437"/>
              <a:ext cx="614231" cy="731505"/>
            </a:xfrm>
            <a:prstGeom prst="rect">
              <a:avLst/>
            </a:prstGeom>
          </p:spPr>
        </p:pic>
        <p:pic>
          <p:nvPicPr>
            <p:cNvPr id="202" name="Picture 201">
              <a:extLst>
                <a:ext uri="{FF2B5EF4-FFF2-40B4-BE49-F238E27FC236}">
                  <a16:creationId xmlns:a16="http://schemas.microsoft.com/office/drawing/2014/main" id="{60A733A3-A587-894E-BF5E-EAAC39552FCB}"/>
                </a:ext>
              </a:extLst>
            </p:cNvPr>
            <p:cNvPicPr>
              <a:picLocks/>
            </p:cNvPicPr>
            <p:nvPr/>
          </p:nvPicPr>
          <p:blipFill>
            <a:blip r:embed="rId86" cstate="print">
              <a:extLst>
                <a:ext uri="{28A0092B-C50C-407E-A947-70E740481C1C}">
                  <a14:useLocalDpi xmlns:a14="http://schemas.microsoft.com/office/drawing/2010/main" val="0"/>
                </a:ext>
              </a:extLst>
            </a:blip>
            <a:stretch>
              <a:fillRect/>
            </a:stretch>
          </p:blipFill>
          <p:spPr>
            <a:xfrm>
              <a:off x="6813552" y="5054808"/>
              <a:ext cx="623844" cy="731505"/>
            </a:xfrm>
            <a:prstGeom prst="rect">
              <a:avLst/>
            </a:prstGeom>
          </p:spPr>
        </p:pic>
        <p:pic>
          <p:nvPicPr>
            <p:cNvPr id="203" name="Picture 202">
              <a:extLst>
                <a:ext uri="{FF2B5EF4-FFF2-40B4-BE49-F238E27FC236}">
                  <a16:creationId xmlns:a16="http://schemas.microsoft.com/office/drawing/2014/main" id="{CAE05D22-F872-B947-8EED-CD205811AF8F}"/>
                </a:ext>
              </a:extLst>
            </p:cNvPr>
            <p:cNvPicPr>
              <a:picLocks/>
            </p:cNvPicPr>
            <p:nvPr/>
          </p:nvPicPr>
          <p:blipFill>
            <a:blip r:embed="rId87" cstate="print">
              <a:extLst>
                <a:ext uri="{28A0092B-C50C-407E-A947-70E740481C1C}">
                  <a14:useLocalDpi xmlns:a14="http://schemas.microsoft.com/office/drawing/2010/main" val="0"/>
                </a:ext>
              </a:extLst>
            </a:blip>
            <a:stretch>
              <a:fillRect/>
            </a:stretch>
          </p:blipFill>
          <p:spPr>
            <a:xfrm>
              <a:off x="7417788" y="5051369"/>
              <a:ext cx="614231" cy="731505"/>
            </a:xfrm>
            <a:prstGeom prst="rect">
              <a:avLst/>
            </a:prstGeom>
          </p:spPr>
        </p:pic>
        <p:pic>
          <p:nvPicPr>
            <p:cNvPr id="204" name="Picture 203">
              <a:extLst>
                <a:ext uri="{FF2B5EF4-FFF2-40B4-BE49-F238E27FC236}">
                  <a16:creationId xmlns:a16="http://schemas.microsoft.com/office/drawing/2014/main" id="{22F8DC05-AFE1-AE41-A3EA-1F400D75A229}"/>
                </a:ext>
              </a:extLst>
            </p:cNvPr>
            <p:cNvPicPr>
              <a:picLocks/>
            </p:cNvPicPr>
            <p:nvPr/>
          </p:nvPicPr>
          <p:blipFill rotWithShape="1">
            <a:blip r:embed="rId88" cstate="print">
              <a:extLst>
                <a:ext uri="{28A0092B-C50C-407E-A947-70E740481C1C}">
                  <a14:useLocalDpi xmlns:a14="http://schemas.microsoft.com/office/drawing/2010/main" val="0"/>
                </a:ext>
              </a:extLst>
            </a:blip>
            <a:srcRect l="17334" r="22834"/>
            <a:stretch/>
          </p:blipFill>
          <p:spPr>
            <a:xfrm>
              <a:off x="8025505" y="5064064"/>
              <a:ext cx="614231" cy="731505"/>
            </a:xfrm>
            <a:prstGeom prst="rect">
              <a:avLst/>
            </a:prstGeom>
          </p:spPr>
        </p:pic>
        <p:pic>
          <p:nvPicPr>
            <p:cNvPr id="205" name="Picture 204">
              <a:extLst>
                <a:ext uri="{FF2B5EF4-FFF2-40B4-BE49-F238E27FC236}">
                  <a16:creationId xmlns:a16="http://schemas.microsoft.com/office/drawing/2014/main" id="{EC1B85E9-470F-334F-94E2-6C213FD33AD3}"/>
                </a:ext>
              </a:extLst>
            </p:cNvPr>
            <p:cNvPicPr>
              <a:picLocks/>
            </p:cNvPicPr>
            <p:nvPr/>
          </p:nvPicPr>
          <p:blipFill>
            <a:blip r:embed="rId89" cstate="print">
              <a:extLst>
                <a:ext uri="{28A0092B-C50C-407E-A947-70E740481C1C}">
                  <a14:useLocalDpi xmlns:a14="http://schemas.microsoft.com/office/drawing/2010/main" val="0"/>
                </a:ext>
              </a:extLst>
            </a:blip>
            <a:stretch>
              <a:fillRect/>
            </a:stretch>
          </p:blipFill>
          <p:spPr>
            <a:xfrm>
              <a:off x="8620676" y="1379685"/>
              <a:ext cx="614231" cy="731505"/>
            </a:xfrm>
            <a:prstGeom prst="rect">
              <a:avLst/>
            </a:prstGeom>
          </p:spPr>
        </p:pic>
        <p:pic>
          <p:nvPicPr>
            <p:cNvPr id="206" name="Picture 205">
              <a:extLst>
                <a:ext uri="{FF2B5EF4-FFF2-40B4-BE49-F238E27FC236}">
                  <a16:creationId xmlns:a16="http://schemas.microsoft.com/office/drawing/2014/main" id="{BCBF2B8B-EF54-2B4A-BAA3-85A6FA115599}"/>
                </a:ext>
              </a:extLst>
            </p:cNvPr>
            <p:cNvPicPr>
              <a:picLocks/>
            </p:cNvPicPr>
            <p:nvPr/>
          </p:nvPicPr>
          <p:blipFill>
            <a:blip r:embed="rId90" cstate="print">
              <a:extLst>
                <a:ext uri="{28A0092B-C50C-407E-A947-70E740481C1C}">
                  <a14:useLocalDpi xmlns:a14="http://schemas.microsoft.com/office/drawing/2010/main" val="0"/>
                </a:ext>
              </a:extLst>
            </a:blip>
            <a:stretch>
              <a:fillRect/>
            </a:stretch>
          </p:blipFill>
          <p:spPr>
            <a:xfrm>
              <a:off x="8624368" y="2111189"/>
              <a:ext cx="614231" cy="749417"/>
            </a:xfrm>
            <a:prstGeom prst="rect">
              <a:avLst/>
            </a:prstGeom>
          </p:spPr>
        </p:pic>
        <p:pic>
          <p:nvPicPr>
            <p:cNvPr id="207" name="Picture 206">
              <a:extLst>
                <a:ext uri="{FF2B5EF4-FFF2-40B4-BE49-F238E27FC236}">
                  <a16:creationId xmlns:a16="http://schemas.microsoft.com/office/drawing/2014/main" id="{E6B03C6F-1BD6-654E-9D79-22E6F8B0DACA}"/>
                </a:ext>
              </a:extLst>
            </p:cNvPr>
            <p:cNvPicPr>
              <a:picLocks/>
            </p:cNvPicPr>
            <p:nvPr/>
          </p:nvPicPr>
          <p:blipFill>
            <a:blip r:embed="rId91" cstate="print">
              <a:extLst>
                <a:ext uri="{28A0092B-C50C-407E-A947-70E740481C1C}">
                  <a14:useLocalDpi xmlns:a14="http://schemas.microsoft.com/office/drawing/2010/main" val="0"/>
                </a:ext>
              </a:extLst>
            </a:blip>
            <a:stretch>
              <a:fillRect/>
            </a:stretch>
          </p:blipFill>
          <p:spPr>
            <a:xfrm>
              <a:off x="8623815" y="2850138"/>
              <a:ext cx="614231" cy="755369"/>
            </a:xfrm>
            <a:prstGeom prst="rect">
              <a:avLst/>
            </a:prstGeom>
          </p:spPr>
        </p:pic>
        <p:pic>
          <p:nvPicPr>
            <p:cNvPr id="208" name="Picture 207">
              <a:extLst>
                <a:ext uri="{FF2B5EF4-FFF2-40B4-BE49-F238E27FC236}">
                  <a16:creationId xmlns:a16="http://schemas.microsoft.com/office/drawing/2014/main" id="{7D44CEAA-843B-9C4C-83F0-D82DB1DD6BAD}"/>
                </a:ext>
              </a:extLst>
            </p:cNvPr>
            <p:cNvPicPr>
              <a:picLocks/>
            </p:cNvPicPr>
            <p:nvPr/>
          </p:nvPicPr>
          <p:blipFill>
            <a:blip r:embed="rId92" cstate="print">
              <a:extLst>
                <a:ext uri="{28A0092B-C50C-407E-A947-70E740481C1C}">
                  <a14:useLocalDpi xmlns:a14="http://schemas.microsoft.com/office/drawing/2010/main" val="0"/>
                </a:ext>
              </a:extLst>
            </a:blip>
            <a:stretch>
              <a:fillRect/>
            </a:stretch>
          </p:blipFill>
          <p:spPr>
            <a:xfrm>
              <a:off x="8624847" y="3598293"/>
              <a:ext cx="614231" cy="731505"/>
            </a:xfrm>
            <a:prstGeom prst="rect">
              <a:avLst/>
            </a:prstGeom>
          </p:spPr>
        </p:pic>
        <p:pic>
          <p:nvPicPr>
            <p:cNvPr id="209" name="Picture 208">
              <a:extLst>
                <a:ext uri="{FF2B5EF4-FFF2-40B4-BE49-F238E27FC236}">
                  <a16:creationId xmlns:a16="http://schemas.microsoft.com/office/drawing/2014/main" id="{CB24F9C6-EFAF-464E-9065-05C32D93E2BF}"/>
                </a:ext>
              </a:extLst>
            </p:cNvPr>
            <p:cNvPicPr>
              <a:picLocks/>
            </p:cNvPicPr>
            <p:nvPr/>
          </p:nvPicPr>
          <p:blipFill>
            <a:blip r:embed="rId93" cstate="print">
              <a:extLst>
                <a:ext uri="{28A0092B-C50C-407E-A947-70E740481C1C}">
                  <a14:useLocalDpi xmlns:a14="http://schemas.microsoft.com/office/drawing/2010/main" val="0"/>
                </a:ext>
              </a:extLst>
            </a:blip>
            <a:stretch>
              <a:fillRect/>
            </a:stretch>
          </p:blipFill>
          <p:spPr>
            <a:xfrm>
              <a:off x="8620423" y="4318268"/>
              <a:ext cx="614231" cy="759685"/>
            </a:xfrm>
            <a:prstGeom prst="rect">
              <a:avLst/>
            </a:prstGeom>
          </p:spPr>
        </p:pic>
        <p:pic>
          <p:nvPicPr>
            <p:cNvPr id="210" name="Picture 209">
              <a:extLst>
                <a:ext uri="{FF2B5EF4-FFF2-40B4-BE49-F238E27FC236}">
                  <a16:creationId xmlns:a16="http://schemas.microsoft.com/office/drawing/2014/main" id="{172E066C-FFE7-8943-B33E-BC4D1AF2443D}"/>
                </a:ext>
              </a:extLst>
            </p:cNvPr>
            <p:cNvPicPr>
              <a:picLocks/>
            </p:cNvPicPr>
            <p:nvPr/>
          </p:nvPicPr>
          <p:blipFill>
            <a:blip r:embed="rId94" cstate="print">
              <a:extLst>
                <a:ext uri="{28A0092B-C50C-407E-A947-70E740481C1C}">
                  <a14:useLocalDpi xmlns:a14="http://schemas.microsoft.com/office/drawing/2010/main" val="0"/>
                </a:ext>
              </a:extLst>
            </a:blip>
            <a:stretch>
              <a:fillRect/>
            </a:stretch>
          </p:blipFill>
          <p:spPr>
            <a:xfrm>
              <a:off x="8622181" y="5059735"/>
              <a:ext cx="614231" cy="731505"/>
            </a:xfrm>
            <a:prstGeom prst="rect">
              <a:avLst/>
            </a:prstGeom>
          </p:spPr>
        </p:pic>
        <p:pic>
          <p:nvPicPr>
            <p:cNvPr id="211" name="Picture 210">
              <a:extLst>
                <a:ext uri="{FF2B5EF4-FFF2-40B4-BE49-F238E27FC236}">
                  <a16:creationId xmlns:a16="http://schemas.microsoft.com/office/drawing/2014/main" id="{940DBE17-DB5B-434C-BF00-1FB82ED70B75}"/>
                </a:ext>
              </a:extLst>
            </p:cNvPr>
            <p:cNvPicPr>
              <a:picLocks/>
            </p:cNvPicPr>
            <p:nvPr/>
          </p:nvPicPr>
          <p:blipFill>
            <a:blip r:embed="rId95" cstate="print">
              <a:extLst>
                <a:ext uri="{28A0092B-C50C-407E-A947-70E740481C1C}">
                  <a14:useLocalDpi xmlns:a14="http://schemas.microsoft.com/office/drawing/2010/main" val="0"/>
                </a:ext>
              </a:extLst>
            </a:blip>
            <a:stretch>
              <a:fillRect/>
            </a:stretch>
          </p:blipFill>
          <p:spPr>
            <a:xfrm>
              <a:off x="2523758" y="5785693"/>
              <a:ext cx="612648" cy="731520"/>
            </a:xfrm>
            <a:prstGeom prst="rect">
              <a:avLst/>
            </a:prstGeom>
          </p:spPr>
        </p:pic>
        <p:pic>
          <p:nvPicPr>
            <p:cNvPr id="212" name="Picture 211">
              <a:extLst>
                <a:ext uri="{FF2B5EF4-FFF2-40B4-BE49-F238E27FC236}">
                  <a16:creationId xmlns:a16="http://schemas.microsoft.com/office/drawing/2014/main" id="{99E2D2D6-E13F-EF45-9673-248CFEB870FF}"/>
                </a:ext>
              </a:extLst>
            </p:cNvPr>
            <p:cNvPicPr>
              <a:picLocks/>
            </p:cNvPicPr>
            <p:nvPr/>
          </p:nvPicPr>
          <p:blipFill>
            <a:blip r:embed="rId96" cstate="print">
              <a:extLst>
                <a:ext uri="{28A0092B-C50C-407E-A947-70E740481C1C}">
                  <a14:useLocalDpi xmlns:a14="http://schemas.microsoft.com/office/drawing/2010/main" val="0"/>
                </a:ext>
              </a:extLst>
            </a:blip>
            <a:stretch>
              <a:fillRect/>
            </a:stretch>
          </p:blipFill>
          <p:spPr>
            <a:xfrm>
              <a:off x="3132858" y="5781265"/>
              <a:ext cx="612648" cy="731520"/>
            </a:xfrm>
            <a:prstGeom prst="rect">
              <a:avLst/>
            </a:prstGeom>
          </p:spPr>
        </p:pic>
        <p:pic>
          <p:nvPicPr>
            <p:cNvPr id="213" name="Picture 212">
              <a:extLst>
                <a:ext uri="{FF2B5EF4-FFF2-40B4-BE49-F238E27FC236}">
                  <a16:creationId xmlns:a16="http://schemas.microsoft.com/office/drawing/2014/main" id="{D0638254-CA0E-4D44-8857-0EFD8A6639B2}"/>
                </a:ext>
              </a:extLst>
            </p:cNvPr>
            <p:cNvPicPr>
              <a:picLocks/>
            </p:cNvPicPr>
            <p:nvPr/>
          </p:nvPicPr>
          <p:blipFill>
            <a:blip r:embed="rId97" cstate="print">
              <a:extLst>
                <a:ext uri="{28A0092B-C50C-407E-A947-70E740481C1C}">
                  <a14:useLocalDpi xmlns:a14="http://schemas.microsoft.com/office/drawing/2010/main" val="0"/>
                </a:ext>
              </a:extLst>
            </a:blip>
            <a:stretch>
              <a:fillRect/>
            </a:stretch>
          </p:blipFill>
          <p:spPr>
            <a:xfrm>
              <a:off x="3738267" y="5779961"/>
              <a:ext cx="612648" cy="731520"/>
            </a:xfrm>
            <a:prstGeom prst="rect">
              <a:avLst/>
            </a:prstGeom>
          </p:spPr>
        </p:pic>
        <p:pic>
          <p:nvPicPr>
            <p:cNvPr id="214" name="Picture 213">
              <a:extLst>
                <a:ext uri="{FF2B5EF4-FFF2-40B4-BE49-F238E27FC236}">
                  <a16:creationId xmlns:a16="http://schemas.microsoft.com/office/drawing/2014/main" id="{876C5B9E-62DD-FB46-BF1F-AF9BAE646065}"/>
                </a:ext>
              </a:extLst>
            </p:cNvPr>
            <p:cNvPicPr>
              <a:picLocks/>
            </p:cNvPicPr>
            <p:nvPr/>
          </p:nvPicPr>
          <p:blipFill>
            <a:blip r:embed="rId98" cstate="print">
              <a:extLst>
                <a:ext uri="{28A0092B-C50C-407E-A947-70E740481C1C}">
                  <a14:useLocalDpi xmlns:a14="http://schemas.microsoft.com/office/drawing/2010/main" val="0"/>
                </a:ext>
              </a:extLst>
            </a:blip>
            <a:stretch>
              <a:fillRect/>
            </a:stretch>
          </p:blipFill>
          <p:spPr>
            <a:xfrm>
              <a:off x="4318276" y="5779961"/>
              <a:ext cx="651027" cy="731520"/>
            </a:xfrm>
            <a:prstGeom prst="rect">
              <a:avLst/>
            </a:prstGeom>
          </p:spPr>
        </p:pic>
        <p:pic>
          <p:nvPicPr>
            <p:cNvPr id="215" name="Picture 214">
              <a:extLst>
                <a:ext uri="{FF2B5EF4-FFF2-40B4-BE49-F238E27FC236}">
                  <a16:creationId xmlns:a16="http://schemas.microsoft.com/office/drawing/2014/main" id="{1BCCF9DD-C90A-E843-B994-B86534685695}"/>
                </a:ext>
              </a:extLst>
            </p:cNvPr>
            <p:cNvPicPr>
              <a:picLocks/>
            </p:cNvPicPr>
            <p:nvPr/>
          </p:nvPicPr>
          <p:blipFill>
            <a:blip r:embed="rId99" cstate="print">
              <a:extLst>
                <a:ext uri="{28A0092B-C50C-407E-A947-70E740481C1C}">
                  <a14:useLocalDpi xmlns:a14="http://schemas.microsoft.com/office/drawing/2010/main" val="0"/>
                </a:ext>
              </a:extLst>
            </a:blip>
            <a:stretch>
              <a:fillRect/>
            </a:stretch>
          </p:blipFill>
          <p:spPr>
            <a:xfrm>
              <a:off x="4962535" y="5779961"/>
              <a:ext cx="629102" cy="731520"/>
            </a:xfrm>
            <a:prstGeom prst="rect">
              <a:avLst/>
            </a:prstGeom>
          </p:spPr>
        </p:pic>
        <p:pic>
          <p:nvPicPr>
            <p:cNvPr id="216" name="Picture 215">
              <a:extLst>
                <a:ext uri="{FF2B5EF4-FFF2-40B4-BE49-F238E27FC236}">
                  <a16:creationId xmlns:a16="http://schemas.microsoft.com/office/drawing/2014/main" id="{81055327-8EC6-874B-943E-2A0F5D839037}"/>
                </a:ext>
              </a:extLst>
            </p:cNvPr>
            <p:cNvPicPr>
              <a:picLocks/>
            </p:cNvPicPr>
            <p:nvPr/>
          </p:nvPicPr>
          <p:blipFill>
            <a:blip r:embed="rId100" cstate="print">
              <a:extLst>
                <a:ext uri="{28A0092B-C50C-407E-A947-70E740481C1C}">
                  <a14:useLocalDpi xmlns:a14="http://schemas.microsoft.com/office/drawing/2010/main" val="0"/>
                </a:ext>
              </a:extLst>
            </a:blip>
            <a:stretch>
              <a:fillRect/>
            </a:stretch>
          </p:blipFill>
          <p:spPr>
            <a:xfrm>
              <a:off x="5579800" y="5773257"/>
              <a:ext cx="653201" cy="731520"/>
            </a:xfrm>
            <a:prstGeom prst="rect">
              <a:avLst/>
            </a:prstGeom>
          </p:spPr>
        </p:pic>
        <p:pic>
          <p:nvPicPr>
            <p:cNvPr id="217" name="Picture 216">
              <a:extLst>
                <a:ext uri="{FF2B5EF4-FFF2-40B4-BE49-F238E27FC236}">
                  <a16:creationId xmlns:a16="http://schemas.microsoft.com/office/drawing/2014/main" id="{A82A1A3F-615F-3049-9F91-D25B489E4584}"/>
                </a:ext>
              </a:extLst>
            </p:cNvPr>
            <p:cNvPicPr>
              <a:picLocks/>
            </p:cNvPicPr>
            <p:nvPr/>
          </p:nvPicPr>
          <p:blipFill>
            <a:blip r:embed="rId101" cstate="print">
              <a:extLst>
                <a:ext uri="{28A0092B-C50C-407E-A947-70E740481C1C}">
                  <a14:useLocalDpi xmlns:a14="http://schemas.microsoft.com/office/drawing/2010/main" val="0"/>
                </a:ext>
              </a:extLst>
            </a:blip>
            <a:stretch>
              <a:fillRect/>
            </a:stretch>
          </p:blipFill>
          <p:spPr>
            <a:xfrm>
              <a:off x="6209814" y="5776347"/>
              <a:ext cx="612648" cy="731520"/>
            </a:xfrm>
            <a:prstGeom prst="rect">
              <a:avLst/>
            </a:prstGeom>
          </p:spPr>
        </p:pic>
        <p:pic>
          <p:nvPicPr>
            <p:cNvPr id="218" name="Picture 217">
              <a:extLst>
                <a:ext uri="{FF2B5EF4-FFF2-40B4-BE49-F238E27FC236}">
                  <a16:creationId xmlns:a16="http://schemas.microsoft.com/office/drawing/2014/main" id="{42CE0448-97EA-F64B-BA2D-5B02B9AE35E1}"/>
                </a:ext>
              </a:extLst>
            </p:cNvPr>
            <p:cNvPicPr>
              <a:picLocks/>
            </p:cNvPicPr>
            <p:nvPr/>
          </p:nvPicPr>
          <p:blipFill>
            <a:blip r:embed="rId102" cstate="print">
              <a:extLst>
                <a:ext uri="{28A0092B-C50C-407E-A947-70E740481C1C}">
                  <a14:useLocalDpi xmlns:a14="http://schemas.microsoft.com/office/drawing/2010/main" val="0"/>
                </a:ext>
              </a:extLst>
            </a:blip>
            <a:stretch>
              <a:fillRect/>
            </a:stretch>
          </p:blipFill>
          <p:spPr>
            <a:xfrm>
              <a:off x="6805771" y="5779961"/>
              <a:ext cx="612648" cy="731520"/>
            </a:xfrm>
            <a:prstGeom prst="rect">
              <a:avLst/>
            </a:prstGeom>
          </p:spPr>
        </p:pic>
        <p:pic>
          <p:nvPicPr>
            <p:cNvPr id="219" name="Picture 218">
              <a:extLst>
                <a:ext uri="{FF2B5EF4-FFF2-40B4-BE49-F238E27FC236}">
                  <a16:creationId xmlns:a16="http://schemas.microsoft.com/office/drawing/2014/main" id="{A93482A9-3036-7049-8FD8-AAA4CC998CD5}"/>
                </a:ext>
              </a:extLst>
            </p:cNvPr>
            <p:cNvPicPr>
              <a:picLocks/>
            </p:cNvPicPr>
            <p:nvPr/>
          </p:nvPicPr>
          <p:blipFill>
            <a:blip r:embed="rId103" cstate="print">
              <a:extLst>
                <a:ext uri="{28A0092B-C50C-407E-A947-70E740481C1C}">
                  <a14:useLocalDpi xmlns:a14="http://schemas.microsoft.com/office/drawing/2010/main" val="0"/>
                </a:ext>
              </a:extLst>
            </a:blip>
            <a:stretch>
              <a:fillRect/>
            </a:stretch>
          </p:blipFill>
          <p:spPr>
            <a:xfrm>
              <a:off x="7414952" y="5775533"/>
              <a:ext cx="612648" cy="731520"/>
            </a:xfrm>
            <a:prstGeom prst="rect">
              <a:avLst/>
            </a:prstGeom>
          </p:spPr>
        </p:pic>
        <p:pic>
          <p:nvPicPr>
            <p:cNvPr id="220" name="Picture 219">
              <a:extLst>
                <a:ext uri="{FF2B5EF4-FFF2-40B4-BE49-F238E27FC236}">
                  <a16:creationId xmlns:a16="http://schemas.microsoft.com/office/drawing/2014/main" id="{57B6C013-74AA-9248-8EB9-00AD0413E58A}"/>
                </a:ext>
              </a:extLst>
            </p:cNvPr>
            <p:cNvPicPr>
              <a:picLocks/>
            </p:cNvPicPr>
            <p:nvPr/>
          </p:nvPicPr>
          <p:blipFill>
            <a:blip r:embed="rId104" cstate="print">
              <a:extLst>
                <a:ext uri="{28A0092B-C50C-407E-A947-70E740481C1C}">
                  <a14:useLocalDpi xmlns:a14="http://schemas.microsoft.com/office/drawing/2010/main" val="0"/>
                </a:ext>
              </a:extLst>
            </a:blip>
            <a:stretch>
              <a:fillRect/>
            </a:stretch>
          </p:blipFill>
          <p:spPr>
            <a:xfrm>
              <a:off x="8020374" y="5776392"/>
              <a:ext cx="612648" cy="731520"/>
            </a:xfrm>
            <a:prstGeom prst="rect">
              <a:avLst/>
            </a:prstGeom>
          </p:spPr>
        </p:pic>
        <p:pic>
          <p:nvPicPr>
            <p:cNvPr id="221" name="Picture 220">
              <a:extLst>
                <a:ext uri="{FF2B5EF4-FFF2-40B4-BE49-F238E27FC236}">
                  <a16:creationId xmlns:a16="http://schemas.microsoft.com/office/drawing/2014/main" id="{F5379CDC-2B75-2046-AB55-AA450FC8D89C}"/>
                </a:ext>
              </a:extLst>
            </p:cNvPr>
            <p:cNvPicPr>
              <a:picLocks/>
            </p:cNvPicPr>
            <p:nvPr/>
          </p:nvPicPr>
          <p:blipFill>
            <a:blip r:embed="rId105" cstate="print">
              <a:extLst>
                <a:ext uri="{28A0092B-C50C-407E-A947-70E740481C1C}">
                  <a14:useLocalDpi xmlns:a14="http://schemas.microsoft.com/office/drawing/2010/main" val="0"/>
                </a:ext>
              </a:extLst>
            </a:blip>
            <a:stretch>
              <a:fillRect/>
            </a:stretch>
          </p:blipFill>
          <p:spPr>
            <a:xfrm>
              <a:off x="8628754" y="5775533"/>
              <a:ext cx="612648" cy="731520"/>
            </a:xfrm>
            <a:prstGeom prst="rect">
              <a:avLst/>
            </a:prstGeom>
          </p:spPr>
        </p:pic>
        <p:pic>
          <p:nvPicPr>
            <p:cNvPr id="222" name="Picture 221">
              <a:extLst>
                <a:ext uri="{FF2B5EF4-FFF2-40B4-BE49-F238E27FC236}">
                  <a16:creationId xmlns:a16="http://schemas.microsoft.com/office/drawing/2014/main" id="{6BDE8825-643B-EB40-AA98-8905F7782D02}"/>
                </a:ext>
              </a:extLst>
            </p:cNvPr>
            <p:cNvPicPr>
              <a:picLocks/>
            </p:cNvPicPr>
            <p:nvPr/>
          </p:nvPicPr>
          <p:blipFill>
            <a:blip r:embed="rId106" cstate="print">
              <a:extLst>
                <a:ext uri="{28A0092B-C50C-407E-A947-70E740481C1C}">
                  <a14:useLocalDpi xmlns:a14="http://schemas.microsoft.com/office/drawing/2010/main" val="0"/>
                </a:ext>
              </a:extLst>
            </a:blip>
            <a:stretch>
              <a:fillRect/>
            </a:stretch>
          </p:blipFill>
          <p:spPr>
            <a:xfrm>
              <a:off x="9225776" y="1382732"/>
              <a:ext cx="617072" cy="731520"/>
            </a:xfrm>
            <a:prstGeom prst="rect">
              <a:avLst/>
            </a:prstGeom>
          </p:spPr>
        </p:pic>
        <p:pic>
          <p:nvPicPr>
            <p:cNvPr id="223" name="Picture 222">
              <a:extLst>
                <a:ext uri="{FF2B5EF4-FFF2-40B4-BE49-F238E27FC236}">
                  <a16:creationId xmlns:a16="http://schemas.microsoft.com/office/drawing/2014/main" id="{BAC6A0AE-36B6-CA45-9F9E-FA9E4EEE0E93}"/>
                </a:ext>
              </a:extLst>
            </p:cNvPr>
            <p:cNvPicPr>
              <a:picLocks/>
            </p:cNvPicPr>
            <p:nvPr/>
          </p:nvPicPr>
          <p:blipFill>
            <a:blip r:embed="rId107" cstate="print">
              <a:extLst>
                <a:ext uri="{28A0092B-C50C-407E-A947-70E740481C1C}">
                  <a14:useLocalDpi xmlns:a14="http://schemas.microsoft.com/office/drawing/2010/main" val="0"/>
                </a:ext>
              </a:extLst>
            </a:blip>
            <a:stretch>
              <a:fillRect/>
            </a:stretch>
          </p:blipFill>
          <p:spPr>
            <a:xfrm>
              <a:off x="9230640" y="2098294"/>
              <a:ext cx="612648" cy="753433"/>
            </a:xfrm>
            <a:prstGeom prst="rect">
              <a:avLst/>
            </a:prstGeom>
          </p:spPr>
        </p:pic>
        <p:pic>
          <p:nvPicPr>
            <p:cNvPr id="224" name="Picture 223">
              <a:extLst>
                <a:ext uri="{FF2B5EF4-FFF2-40B4-BE49-F238E27FC236}">
                  <a16:creationId xmlns:a16="http://schemas.microsoft.com/office/drawing/2014/main" id="{BD58942A-9B19-524F-92A1-C43D572098F0}"/>
                </a:ext>
              </a:extLst>
            </p:cNvPr>
            <p:cNvPicPr>
              <a:picLocks/>
            </p:cNvPicPr>
            <p:nvPr/>
          </p:nvPicPr>
          <p:blipFill>
            <a:blip r:embed="rId108" cstate="print">
              <a:extLst>
                <a:ext uri="{28A0092B-C50C-407E-A947-70E740481C1C}">
                  <a14:useLocalDpi xmlns:a14="http://schemas.microsoft.com/office/drawing/2010/main" val="0"/>
                </a:ext>
              </a:extLst>
            </a:blip>
            <a:stretch>
              <a:fillRect/>
            </a:stretch>
          </p:blipFill>
          <p:spPr>
            <a:xfrm>
              <a:off x="9236412" y="2850804"/>
              <a:ext cx="612648" cy="750652"/>
            </a:xfrm>
            <a:prstGeom prst="rect">
              <a:avLst/>
            </a:prstGeom>
          </p:spPr>
        </p:pic>
        <p:pic>
          <p:nvPicPr>
            <p:cNvPr id="225" name="Picture 224">
              <a:extLst>
                <a:ext uri="{FF2B5EF4-FFF2-40B4-BE49-F238E27FC236}">
                  <a16:creationId xmlns:a16="http://schemas.microsoft.com/office/drawing/2014/main" id="{2E779672-33F3-0B46-AC23-123B9DD49A12}"/>
                </a:ext>
              </a:extLst>
            </p:cNvPr>
            <p:cNvPicPr>
              <a:picLocks/>
            </p:cNvPicPr>
            <p:nvPr/>
          </p:nvPicPr>
          <p:blipFill>
            <a:blip r:embed="rId109" cstate="print">
              <a:extLst>
                <a:ext uri="{28A0092B-C50C-407E-A947-70E740481C1C}">
                  <a14:useLocalDpi xmlns:a14="http://schemas.microsoft.com/office/drawing/2010/main" val="0"/>
                </a:ext>
              </a:extLst>
            </a:blip>
            <a:stretch>
              <a:fillRect/>
            </a:stretch>
          </p:blipFill>
          <p:spPr>
            <a:xfrm>
              <a:off x="9231242" y="3598293"/>
              <a:ext cx="612648" cy="731520"/>
            </a:xfrm>
            <a:prstGeom prst="rect">
              <a:avLst/>
            </a:prstGeom>
          </p:spPr>
        </p:pic>
        <p:pic>
          <p:nvPicPr>
            <p:cNvPr id="226" name="Picture 225">
              <a:extLst>
                <a:ext uri="{FF2B5EF4-FFF2-40B4-BE49-F238E27FC236}">
                  <a16:creationId xmlns:a16="http://schemas.microsoft.com/office/drawing/2014/main" id="{659E3C73-E556-B349-A34B-0FDA8EEB95C6}"/>
                </a:ext>
              </a:extLst>
            </p:cNvPr>
            <p:cNvPicPr>
              <a:picLocks/>
            </p:cNvPicPr>
            <p:nvPr/>
          </p:nvPicPr>
          <p:blipFill>
            <a:blip r:embed="rId110" cstate="print">
              <a:extLst>
                <a:ext uri="{28A0092B-C50C-407E-A947-70E740481C1C}">
                  <a14:useLocalDpi xmlns:a14="http://schemas.microsoft.com/office/drawing/2010/main" val="0"/>
                </a:ext>
              </a:extLst>
            </a:blip>
            <a:stretch>
              <a:fillRect/>
            </a:stretch>
          </p:blipFill>
          <p:spPr>
            <a:xfrm>
              <a:off x="9238046" y="4324203"/>
              <a:ext cx="612648" cy="782681"/>
            </a:xfrm>
            <a:prstGeom prst="rect">
              <a:avLst/>
            </a:prstGeom>
          </p:spPr>
        </p:pic>
        <p:pic>
          <p:nvPicPr>
            <p:cNvPr id="227" name="Picture 226">
              <a:extLst>
                <a:ext uri="{FF2B5EF4-FFF2-40B4-BE49-F238E27FC236}">
                  <a16:creationId xmlns:a16="http://schemas.microsoft.com/office/drawing/2014/main" id="{75194B74-A460-F749-A3BE-40AFA1DF4E29}"/>
                </a:ext>
              </a:extLst>
            </p:cNvPr>
            <p:cNvPicPr>
              <a:picLocks/>
            </p:cNvPicPr>
            <p:nvPr/>
          </p:nvPicPr>
          <p:blipFill>
            <a:blip r:embed="rId111" cstate="print">
              <a:extLst>
                <a:ext uri="{28A0092B-C50C-407E-A947-70E740481C1C}">
                  <a14:useLocalDpi xmlns:a14="http://schemas.microsoft.com/office/drawing/2010/main" val="0"/>
                </a:ext>
              </a:extLst>
            </a:blip>
            <a:stretch>
              <a:fillRect/>
            </a:stretch>
          </p:blipFill>
          <p:spPr>
            <a:xfrm>
              <a:off x="9236266" y="5060578"/>
              <a:ext cx="612648" cy="731520"/>
            </a:xfrm>
            <a:prstGeom prst="rect">
              <a:avLst/>
            </a:prstGeom>
          </p:spPr>
        </p:pic>
        <p:pic>
          <p:nvPicPr>
            <p:cNvPr id="228" name="Picture 227">
              <a:extLst>
                <a:ext uri="{FF2B5EF4-FFF2-40B4-BE49-F238E27FC236}">
                  <a16:creationId xmlns:a16="http://schemas.microsoft.com/office/drawing/2014/main" id="{1389234F-0D49-ED4E-9A33-62CF048CE593}"/>
                </a:ext>
              </a:extLst>
            </p:cNvPr>
            <p:cNvPicPr>
              <a:picLocks/>
            </p:cNvPicPr>
            <p:nvPr/>
          </p:nvPicPr>
          <p:blipFill>
            <a:blip r:embed="rId112" cstate="print">
              <a:extLst>
                <a:ext uri="{28A0092B-C50C-407E-A947-70E740481C1C}">
                  <a14:useLocalDpi xmlns:a14="http://schemas.microsoft.com/office/drawing/2010/main" val="0"/>
                </a:ext>
              </a:extLst>
            </a:blip>
            <a:stretch>
              <a:fillRect/>
            </a:stretch>
          </p:blipFill>
          <p:spPr>
            <a:xfrm>
              <a:off x="2523386" y="5055784"/>
              <a:ext cx="614231" cy="731505"/>
            </a:xfrm>
            <a:prstGeom prst="rect">
              <a:avLst/>
            </a:prstGeom>
          </p:spPr>
        </p:pic>
        <p:pic>
          <p:nvPicPr>
            <p:cNvPr id="229" name="Picture 228">
              <a:extLst>
                <a:ext uri="{FF2B5EF4-FFF2-40B4-BE49-F238E27FC236}">
                  <a16:creationId xmlns:a16="http://schemas.microsoft.com/office/drawing/2014/main" id="{1B898FD3-5B23-B041-B215-510C81CDBFA7}"/>
                </a:ext>
              </a:extLst>
            </p:cNvPr>
            <p:cNvPicPr>
              <a:picLocks/>
            </p:cNvPicPr>
            <p:nvPr/>
          </p:nvPicPr>
          <p:blipFill rotWithShape="1">
            <a:blip r:embed="rId113" cstate="print">
              <a:extLst>
                <a:ext uri="{28A0092B-C50C-407E-A947-70E740481C1C}">
                  <a14:useLocalDpi xmlns:a14="http://schemas.microsoft.com/office/drawing/2010/main" val="0"/>
                </a:ext>
              </a:extLst>
            </a:blip>
            <a:srcRect l="5889" r="30333"/>
            <a:stretch/>
          </p:blipFill>
          <p:spPr>
            <a:xfrm>
              <a:off x="9234107" y="5774767"/>
              <a:ext cx="612648" cy="731520"/>
            </a:xfrm>
            <a:prstGeom prst="rect">
              <a:avLst/>
            </a:prstGeom>
          </p:spPr>
        </p:pic>
      </p:grpSp>
      <p:pic>
        <p:nvPicPr>
          <p:cNvPr id="230" name="Picture 229">
            <a:extLst>
              <a:ext uri="{FF2B5EF4-FFF2-40B4-BE49-F238E27FC236}">
                <a16:creationId xmlns:a16="http://schemas.microsoft.com/office/drawing/2014/main" id="{83C3491C-8847-3C44-B120-0A8A55D007BA}"/>
              </a:ext>
            </a:extLst>
          </p:cNvPr>
          <p:cNvPicPr>
            <a:picLocks noChangeAspect="1"/>
          </p:cNvPicPr>
          <p:nvPr/>
        </p:nvPicPr>
        <p:blipFill>
          <a:blip r:embed="rId114" cstate="print">
            <a:extLst>
              <a:ext uri="{28A0092B-C50C-407E-A947-70E740481C1C}">
                <a14:useLocalDpi xmlns:a14="http://schemas.microsoft.com/office/drawing/2010/main" val="0"/>
              </a:ext>
            </a:extLst>
          </a:blip>
          <a:stretch>
            <a:fillRect/>
          </a:stretch>
        </p:blipFill>
        <p:spPr>
          <a:xfrm>
            <a:off x="6100404" y="2259185"/>
            <a:ext cx="392343" cy="451498"/>
          </a:xfrm>
          <a:prstGeom prst="rect">
            <a:avLst/>
          </a:prstGeom>
        </p:spPr>
      </p:pic>
    </p:spTree>
    <p:extLst>
      <p:ext uri="{BB962C8B-B14F-4D97-AF65-F5344CB8AC3E}">
        <p14:creationId xmlns:p14="http://schemas.microsoft.com/office/powerpoint/2010/main" val="226955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CC48-FA44-924F-AC6D-1A507AEA59D3}"/>
              </a:ext>
            </a:extLst>
          </p:cNvPr>
          <p:cNvSpPr>
            <a:spLocks noGrp="1"/>
          </p:cNvSpPr>
          <p:nvPr>
            <p:ph type="title"/>
          </p:nvPr>
        </p:nvSpPr>
        <p:spPr/>
        <p:txBody>
          <a:bodyPr>
            <a:normAutofit/>
          </a:bodyPr>
          <a:lstStyle/>
          <a:p>
            <a:pPr algn="r"/>
            <a:endParaRPr lang="en-US"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632371-F782-0444-B8C7-3026689FDDCD}"/>
              </a:ext>
            </a:extLst>
          </p:cNvPr>
          <p:cNvSpPr>
            <a:spLocks noGrp="1"/>
          </p:cNvSpPr>
          <p:nvPr>
            <p:ph idx="1"/>
          </p:nvPr>
        </p:nvSpPr>
        <p:spPr/>
        <p:txBody>
          <a:bodyPr>
            <a:normAutofit/>
          </a:bodyPr>
          <a:lstStyle/>
          <a:p>
            <a:pPr marL="0" indent="0" algn="ctr">
              <a:buNone/>
            </a:pPr>
            <a:endParaRPr lang="en-US" sz="2400" b="1" dirty="0">
              <a:latin typeface="Arial" panose="020B0604020202020204" pitchFamily="34" charset="0"/>
              <a:cs typeface="Arial" panose="020B0604020202020204" pitchFamily="34" charset="0"/>
            </a:endParaRPr>
          </a:p>
          <a:p>
            <a:pPr marL="0" indent="0" algn="ctr">
              <a:buNone/>
            </a:pPr>
            <a:r>
              <a:rPr lang="en-US" sz="2400" b="1" dirty="0">
                <a:latin typeface="Arial" panose="020B0604020202020204" pitchFamily="34" charset="0"/>
                <a:cs typeface="Arial" panose="020B0604020202020204" pitchFamily="34" charset="0"/>
              </a:rPr>
              <a:t>10 lessons from</a:t>
            </a:r>
          </a:p>
          <a:p>
            <a:pPr marL="0" indent="0" algn="ctr">
              <a:buNone/>
            </a:pPr>
            <a:endParaRPr lang="en-US" sz="2400" b="1" dirty="0">
              <a:latin typeface="Arial" panose="020B0604020202020204" pitchFamily="34" charset="0"/>
              <a:cs typeface="Arial" panose="020B0604020202020204" pitchFamily="34" charset="0"/>
            </a:endParaRPr>
          </a:p>
          <a:p>
            <a:pPr marL="0" indent="0" algn="ctr">
              <a:buNone/>
            </a:pPr>
            <a:r>
              <a:rPr lang="en-US" sz="2400" b="1" dirty="0">
                <a:latin typeface="Arial" panose="020B0604020202020204" pitchFamily="34" charset="0"/>
                <a:cs typeface="Arial" panose="020B0604020202020204" pitchFamily="34" charset="0"/>
              </a:rPr>
              <a:t>WINNING </a:t>
            </a:r>
          </a:p>
          <a:p>
            <a:pPr marL="0" indent="0" algn="ctr">
              <a:buNone/>
            </a:pPr>
            <a:r>
              <a:rPr lang="en-US" sz="2400" b="1" dirty="0">
                <a:latin typeface="Arial" panose="020B0604020202020204" pitchFamily="34" charset="0"/>
                <a:cs typeface="Arial" panose="020B0604020202020204" pitchFamily="34" charset="0"/>
              </a:rPr>
              <a:t>and </a:t>
            </a:r>
          </a:p>
          <a:p>
            <a:pPr marL="0" indent="0" algn="ctr">
              <a:buNone/>
            </a:pPr>
            <a:r>
              <a:rPr lang="en-US" sz="2400" b="1" dirty="0">
                <a:latin typeface="Arial" panose="020B0604020202020204" pitchFamily="34" charset="0"/>
                <a:cs typeface="Arial" panose="020B0604020202020204" pitchFamily="34" charset="0"/>
              </a:rPr>
              <a:t>LOSING </a:t>
            </a:r>
          </a:p>
          <a:p>
            <a:pPr marL="0" indent="0" algn="ctr">
              <a:buNone/>
            </a:pPr>
            <a:endParaRPr lang="en-US" sz="2400" b="1" dirty="0">
              <a:latin typeface="Arial" panose="020B0604020202020204" pitchFamily="34" charset="0"/>
              <a:cs typeface="Arial" panose="020B0604020202020204" pitchFamily="34" charset="0"/>
            </a:endParaRPr>
          </a:p>
          <a:p>
            <a:pPr marL="0" indent="0" algn="ctr">
              <a:buNone/>
            </a:pPr>
            <a:r>
              <a:rPr lang="en-US" sz="2400" b="1" dirty="0">
                <a:latin typeface="Arial" panose="020B0604020202020204" pitchFamily="34" charset="0"/>
                <a:cs typeface="Arial" panose="020B0604020202020204" pitchFamily="34" charset="0"/>
              </a:rPr>
              <a:t>on ballots all across America.</a:t>
            </a:r>
            <a:endParaRPr lang="en-US" sz="2400" dirty="0"/>
          </a:p>
        </p:txBody>
      </p:sp>
      <p:sp>
        <p:nvSpPr>
          <p:cNvPr id="5" name="Slide Number Placeholder 4">
            <a:extLst>
              <a:ext uri="{FF2B5EF4-FFF2-40B4-BE49-F238E27FC236}">
                <a16:creationId xmlns:a16="http://schemas.microsoft.com/office/drawing/2014/main" id="{12A67C45-9156-8042-B256-CEA15EDA011C}"/>
              </a:ext>
            </a:extLst>
          </p:cNvPr>
          <p:cNvSpPr>
            <a:spLocks noGrp="1"/>
          </p:cNvSpPr>
          <p:nvPr>
            <p:ph type="sldNum" sz="quarter" idx="12"/>
          </p:nvPr>
        </p:nvSpPr>
        <p:spPr/>
        <p:txBody>
          <a:bodyPr/>
          <a:lstStyle/>
          <a:p>
            <a:fld id="{84E197A0-35FD-8A4B-86E1-83D4079DB1AD}" type="slidenum">
              <a:rPr lang="en-US" smtClean="0"/>
              <a:t>4</a:t>
            </a:fld>
            <a:endParaRPr lang="en-US" dirty="0"/>
          </a:p>
        </p:txBody>
      </p:sp>
    </p:spTree>
    <p:extLst>
      <p:ext uri="{BB962C8B-B14F-4D97-AF65-F5344CB8AC3E}">
        <p14:creationId xmlns:p14="http://schemas.microsoft.com/office/powerpoint/2010/main" val="682912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CC48-FA44-924F-AC6D-1A507AEA59D3}"/>
              </a:ext>
            </a:extLst>
          </p:cNvPr>
          <p:cNvSpPr>
            <a:spLocks noGrp="1"/>
          </p:cNvSpPr>
          <p:nvPr>
            <p:ph type="title"/>
          </p:nvPr>
        </p:nvSpPr>
        <p:spPr/>
        <p:txBody>
          <a:bodyPr>
            <a:normAutofit/>
          </a:bodyPr>
          <a:lstStyle/>
          <a:p>
            <a:pPr algn="r"/>
            <a:endParaRPr lang="en-US"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632371-F782-0444-B8C7-3026689FDDCD}"/>
              </a:ext>
            </a:extLst>
          </p:cNvPr>
          <p:cNvSpPr>
            <a:spLocks noGrp="1"/>
          </p:cNvSpPr>
          <p:nvPr>
            <p:ph idx="1"/>
          </p:nvPr>
        </p:nvSpPr>
        <p:spPr/>
        <p:txBody>
          <a:bodyPr>
            <a:normAutofit/>
          </a:bodyPr>
          <a:lstStyle/>
          <a:p>
            <a:pPr marL="0" indent="0" algn="ctr">
              <a:buNone/>
            </a:pPr>
            <a:r>
              <a:rPr lang="en-US" sz="2400" b="1" dirty="0">
                <a:latin typeface="Arial" panose="020B0604020202020204" pitchFamily="34" charset="0"/>
                <a:cs typeface="Arial" panose="020B0604020202020204" pitchFamily="34" charset="0"/>
              </a:rPr>
              <a:t>Mayors can be helpful…most of the time.</a:t>
            </a:r>
            <a:endParaRPr lang="en-US" sz="2400" dirty="0"/>
          </a:p>
        </p:txBody>
      </p:sp>
      <p:sp>
        <p:nvSpPr>
          <p:cNvPr id="5" name="Slide Number Placeholder 4">
            <a:extLst>
              <a:ext uri="{FF2B5EF4-FFF2-40B4-BE49-F238E27FC236}">
                <a16:creationId xmlns:a16="http://schemas.microsoft.com/office/drawing/2014/main" id="{12A67C45-9156-8042-B256-CEA15EDA011C}"/>
              </a:ext>
            </a:extLst>
          </p:cNvPr>
          <p:cNvSpPr>
            <a:spLocks noGrp="1"/>
          </p:cNvSpPr>
          <p:nvPr>
            <p:ph type="sldNum" sz="quarter" idx="12"/>
          </p:nvPr>
        </p:nvSpPr>
        <p:spPr/>
        <p:txBody>
          <a:bodyPr/>
          <a:lstStyle/>
          <a:p>
            <a:fld id="{84E197A0-35FD-8A4B-86E1-83D4079DB1AD}" type="slidenum">
              <a:rPr lang="en-US" smtClean="0"/>
              <a:t>5</a:t>
            </a:fld>
            <a:endParaRPr lang="en-US" dirty="0"/>
          </a:p>
        </p:txBody>
      </p:sp>
      <p:grpSp>
        <p:nvGrpSpPr>
          <p:cNvPr id="118" name="Group 117">
            <a:extLst>
              <a:ext uri="{FF2B5EF4-FFF2-40B4-BE49-F238E27FC236}">
                <a16:creationId xmlns:a16="http://schemas.microsoft.com/office/drawing/2014/main" id="{84E86289-C4F0-004C-A418-9ECA0E942E54}"/>
              </a:ext>
            </a:extLst>
          </p:cNvPr>
          <p:cNvGrpSpPr/>
          <p:nvPr/>
        </p:nvGrpSpPr>
        <p:grpSpPr>
          <a:xfrm>
            <a:off x="1185333" y="2234251"/>
            <a:ext cx="7075078" cy="3257859"/>
            <a:chOff x="710691" y="1357533"/>
            <a:chExt cx="9751054" cy="5160381"/>
          </a:xfrm>
        </p:grpSpPr>
        <p:pic>
          <p:nvPicPr>
            <p:cNvPr id="119" name="Picture 118">
              <a:extLst>
                <a:ext uri="{FF2B5EF4-FFF2-40B4-BE49-F238E27FC236}">
                  <a16:creationId xmlns:a16="http://schemas.microsoft.com/office/drawing/2014/main" id="{38A2EAFC-3043-6145-8304-459B825361C7}"/>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15907" y="1370018"/>
              <a:ext cx="614483" cy="773220"/>
            </a:xfrm>
            <a:prstGeom prst="rect">
              <a:avLst/>
            </a:prstGeom>
          </p:spPr>
        </p:pic>
        <p:pic>
          <p:nvPicPr>
            <p:cNvPr id="120" name="Picture 119">
              <a:extLst>
                <a:ext uri="{FF2B5EF4-FFF2-40B4-BE49-F238E27FC236}">
                  <a16:creationId xmlns:a16="http://schemas.microsoft.com/office/drawing/2014/main" id="{E4723860-3A40-9F4B-9CF6-7B6C5D84807D}"/>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11259" y="1378864"/>
              <a:ext cx="644394" cy="751382"/>
            </a:xfrm>
            <a:prstGeom prst="rect">
              <a:avLst/>
            </a:prstGeom>
          </p:spPr>
        </p:pic>
        <p:pic>
          <p:nvPicPr>
            <p:cNvPr id="121" name="Picture 2" descr="Mike Rawlings">
              <a:extLst>
                <a:ext uri="{FF2B5EF4-FFF2-40B4-BE49-F238E27FC236}">
                  <a16:creationId xmlns:a16="http://schemas.microsoft.com/office/drawing/2014/main" id="{F0711155-2C37-C34C-89A6-769F17E2CAED}"/>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474" y="2853912"/>
              <a:ext cx="614483" cy="734709"/>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38">
              <a:extLst>
                <a:ext uri="{FF2B5EF4-FFF2-40B4-BE49-F238E27FC236}">
                  <a16:creationId xmlns:a16="http://schemas.microsoft.com/office/drawing/2014/main" id="{707AC282-BAD2-D342-B936-11147A068456}"/>
                </a:ext>
              </a:extLst>
            </p:cNvPr>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616" y="5039003"/>
              <a:ext cx="653246" cy="753396"/>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6">
              <a:extLst>
                <a:ext uri="{FF2B5EF4-FFF2-40B4-BE49-F238E27FC236}">
                  <a16:creationId xmlns:a16="http://schemas.microsoft.com/office/drawing/2014/main" id="{1A237449-C7FB-9649-9C7D-2E390AC389C1}"/>
                </a:ext>
              </a:extLst>
            </p:cNvPr>
            <p:cNvPicPr>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10691" y="3588445"/>
              <a:ext cx="614483" cy="734709"/>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23">
              <a:extLst>
                <a:ext uri="{FF2B5EF4-FFF2-40B4-BE49-F238E27FC236}">
                  <a16:creationId xmlns:a16="http://schemas.microsoft.com/office/drawing/2014/main" id="{2C1AD8E6-48BE-E24E-A83F-80A6C8A51878}"/>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11414" y="2122248"/>
              <a:ext cx="614483" cy="734709"/>
            </a:xfrm>
            <a:prstGeom prst="rect">
              <a:avLst/>
            </a:prstGeom>
          </p:spPr>
        </p:pic>
        <p:pic>
          <p:nvPicPr>
            <p:cNvPr id="125" name="Picture 124">
              <a:extLst>
                <a:ext uri="{FF2B5EF4-FFF2-40B4-BE49-F238E27FC236}">
                  <a16:creationId xmlns:a16="http://schemas.microsoft.com/office/drawing/2014/main" id="{4540FA6B-7969-3D45-BF0C-B4D50CD37A53}"/>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712107" y="4319320"/>
              <a:ext cx="614483" cy="758374"/>
            </a:xfrm>
            <a:prstGeom prst="rect">
              <a:avLst/>
            </a:prstGeom>
          </p:spPr>
        </p:pic>
        <p:pic>
          <p:nvPicPr>
            <p:cNvPr id="126" name="Picture 125">
              <a:extLst>
                <a:ext uri="{FF2B5EF4-FFF2-40B4-BE49-F238E27FC236}">
                  <a16:creationId xmlns:a16="http://schemas.microsoft.com/office/drawing/2014/main" id="{E0C5D556-73C8-C74D-90AB-B0B81C382373}"/>
                </a:ext>
              </a:extLst>
            </p:cNvPr>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12166" y="5769982"/>
              <a:ext cx="614483" cy="74344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26">
              <a:extLst>
                <a:ext uri="{FF2B5EF4-FFF2-40B4-BE49-F238E27FC236}">
                  <a16:creationId xmlns:a16="http://schemas.microsoft.com/office/drawing/2014/main" id="{68378852-3166-0244-A736-F81B76F571DF}"/>
                </a:ext>
              </a:extLst>
            </p:cNvPr>
            <p:cNvPicPr>
              <a:picLocks/>
            </p:cNvPicPr>
            <p:nvPr/>
          </p:nvPicPr>
          <p:blipFill rotWithShape="1">
            <a:blip r:embed="rId11" cstate="print">
              <a:extLst>
                <a:ext uri="{28A0092B-C50C-407E-A947-70E740481C1C}">
                  <a14:useLocalDpi xmlns:a14="http://schemas.microsoft.com/office/drawing/2010/main" val="0"/>
                </a:ext>
              </a:extLst>
            </a:blip>
            <a:srcRect l="-2603" r="5465" b="4238"/>
            <a:stretch/>
          </p:blipFill>
          <p:spPr>
            <a:xfrm>
              <a:off x="9822350" y="2872522"/>
              <a:ext cx="639395" cy="750729"/>
            </a:xfrm>
            <a:prstGeom prst="rect">
              <a:avLst/>
            </a:prstGeom>
          </p:spPr>
        </p:pic>
        <p:pic>
          <p:nvPicPr>
            <p:cNvPr id="128" name="Picture 127">
              <a:extLst>
                <a:ext uri="{FF2B5EF4-FFF2-40B4-BE49-F238E27FC236}">
                  <a16:creationId xmlns:a16="http://schemas.microsoft.com/office/drawing/2014/main" id="{F6E9E68F-3EB0-584A-B1A0-789F6B6A3BED}"/>
                </a:ext>
              </a:extLst>
            </p:cNvPr>
            <p:cNvPicPr>
              <a:picLocks/>
            </p:cNvPicPr>
            <p:nvPr/>
          </p:nvPicPr>
          <p:blipFill rotWithShape="1">
            <a:blip r:embed="rId12" cstate="print">
              <a:extLst>
                <a:ext uri="{28A0092B-C50C-407E-A947-70E740481C1C}">
                  <a14:useLocalDpi xmlns:a14="http://schemas.microsoft.com/office/drawing/2010/main" val="0"/>
                </a:ext>
              </a:extLst>
            </a:blip>
            <a:srcRect l="7923" r="12021"/>
            <a:stretch/>
          </p:blipFill>
          <p:spPr>
            <a:xfrm>
              <a:off x="9827869" y="2114252"/>
              <a:ext cx="631922" cy="757849"/>
            </a:xfrm>
            <a:prstGeom prst="rect">
              <a:avLst/>
            </a:prstGeom>
          </p:spPr>
        </p:pic>
        <p:pic>
          <p:nvPicPr>
            <p:cNvPr id="129" name="Picture 128">
              <a:extLst>
                <a:ext uri="{FF2B5EF4-FFF2-40B4-BE49-F238E27FC236}">
                  <a16:creationId xmlns:a16="http://schemas.microsoft.com/office/drawing/2014/main" id="{3C0B51B0-C873-7A46-B151-7B46ACCCE20B}"/>
                </a:ext>
              </a:extLst>
            </p:cNvPr>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9842417" y="3622349"/>
              <a:ext cx="614483" cy="734709"/>
            </a:xfrm>
            <a:prstGeom prst="rect">
              <a:avLst/>
            </a:prstGeom>
          </p:spPr>
        </p:pic>
        <p:pic>
          <p:nvPicPr>
            <p:cNvPr id="130" name="Picture 129">
              <a:extLst>
                <a:ext uri="{FF2B5EF4-FFF2-40B4-BE49-F238E27FC236}">
                  <a16:creationId xmlns:a16="http://schemas.microsoft.com/office/drawing/2014/main" id="{8D22C0E9-688F-1940-824D-35954B960D32}"/>
                </a:ext>
              </a:extLst>
            </p:cNvPr>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9835662" y="5046033"/>
              <a:ext cx="614231" cy="731505"/>
            </a:xfrm>
            <a:prstGeom prst="rect">
              <a:avLst/>
            </a:prstGeom>
          </p:spPr>
        </p:pic>
        <p:pic>
          <p:nvPicPr>
            <p:cNvPr id="131" name="Picture 130">
              <a:extLst>
                <a:ext uri="{FF2B5EF4-FFF2-40B4-BE49-F238E27FC236}">
                  <a16:creationId xmlns:a16="http://schemas.microsoft.com/office/drawing/2014/main" id="{05CE9471-4102-434B-A981-E16D53D4DE40}"/>
                </a:ext>
              </a:extLst>
            </p:cNvPr>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1319259" y="5785587"/>
              <a:ext cx="612648" cy="731520"/>
            </a:xfrm>
            <a:prstGeom prst="rect">
              <a:avLst/>
            </a:prstGeom>
          </p:spPr>
        </p:pic>
        <p:pic>
          <p:nvPicPr>
            <p:cNvPr id="132" name="Picture 131">
              <a:extLst>
                <a:ext uri="{FF2B5EF4-FFF2-40B4-BE49-F238E27FC236}">
                  <a16:creationId xmlns:a16="http://schemas.microsoft.com/office/drawing/2014/main" id="{02C580D1-8688-6244-ACE6-E79CB81E899D}"/>
                </a:ext>
              </a:extLst>
            </p:cNvPr>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1910680" y="5786394"/>
              <a:ext cx="639638" cy="731520"/>
            </a:xfrm>
            <a:prstGeom prst="rect">
              <a:avLst/>
            </a:prstGeom>
          </p:spPr>
        </p:pic>
        <p:pic>
          <p:nvPicPr>
            <p:cNvPr id="133" name="Picture 132">
              <a:extLst>
                <a:ext uri="{FF2B5EF4-FFF2-40B4-BE49-F238E27FC236}">
                  <a16:creationId xmlns:a16="http://schemas.microsoft.com/office/drawing/2014/main" id="{9CA2C89E-D3DE-CD43-B93F-B26A800E2416}"/>
                </a:ext>
              </a:extLst>
            </p:cNvPr>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9848914" y="5781265"/>
              <a:ext cx="612648" cy="731520"/>
            </a:xfrm>
            <a:prstGeom prst="rect">
              <a:avLst/>
            </a:prstGeom>
          </p:spPr>
        </p:pic>
        <p:pic>
          <p:nvPicPr>
            <p:cNvPr id="134" name="Picture 2" descr="Image result">
              <a:extLst>
                <a:ext uri="{FF2B5EF4-FFF2-40B4-BE49-F238E27FC236}">
                  <a16:creationId xmlns:a16="http://schemas.microsoft.com/office/drawing/2014/main" id="{836C2E6D-CC6B-4D44-B9BB-A41A41D14A01}"/>
                </a:ext>
              </a:extLst>
            </p:cNvPr>
            <p:cNvPicPr>
              <a:picLocks noChangeArrowheads="1"/>
            </p:cNvPicPr>
            <p:nvPr/>
          </p:nvPicPr>
          <p:blipFill rotWithShape="1">
            <a:blip r:embed="rId18" cstate="print">
              <a:extLst>
                <a:ext uri="{28A0092B-C50C-407E-A947-70E740481C1C}">
                  <a14:useLocalDpi xmlns:a14="http://schemas.microsoft.com/office/drawing/2010/main" val="0"/>
                </a:ext>
              </a:extLst>
            </a:blip>
            <a:srcRect l="10993" r="9394"/>
            <a:stretch/>
          </p:blipFill>
          <p:spPr bwMode="auto">
            <a:xfrm>
              <a:off x="3148614" y="1373208"/>
              <a:ext cx="614483" cy="747672"/>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38">
              <a:extLst>
                <a:ext uri="{FF2B5EF4-FFF2-40B4-BE49-F238E27FC236}">
                  <a16:creationId xmlns:a16="http://schemas.microsoft.com/office/drawing/2014/main" id="{03C50062-8E76-334D-A49E-35B11DF4A8E6}"/>
                </a:ext>
              </a:extLst>
            </p:cNvPr>
            <p:cNvPicPr>
              <a:picLocks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32107" y="1367288"/>
              <a:ext cx="614483" cy="753591"/>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6">
              <a:extLst>
                <a:ext uri="{FF2B5EF4-FFF2-40B4-BE49-F238E27FC236}">
                  <a16:creationId xmlns:a16="http://schemas.microsoft.com/office/drawing/2014/main" id="{8E665201-3EF5-1749-9BD7-CA9145E691BC}"/>
                </a:ext>
              </a:extLst>
            </p:cNvPr>
            <p:cNvPicPr>
              <a:picLocks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321782" y="2849562"/>
              <a:ext cx="614483" cy="734709"/>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36" descr="Mayor Betsy Hodges headshot">
              <a:extLst>
                <a:ext uri="{FF2B5EF4-FFF2-40B4-BE49-F238E27FC236}">
                  <a16:creationId xmlns:a16="http://schemas.microsoft.com/office/drawing/2014/main" id="{368B81BB-7672-7048-B4CF-7E0F13E946D4}"/>
                </a:ext>
              </a:extLst>
            </p:cNvPr>
            <p:cNvPicPr>
              <a:picLocks noChangeArrowheads="1"/>
            </p:cNvPicPr>
            <p:nvPr/>
          </p:nvPicPr>
          <p:blipFill rotWithShape="1">
            <a:blip r:embed="rId21" cstate="print">
              <a:extLst>
                <a:ext uri="{28A0092B-C50C-407E-A947-70E740481C1C}">
                  <a14:useLocalDpi xmlns:a14="http://schemas.microsoft.com/office/drawing/2010/main" val="0"/>
                </a:ext>
              </a:extLst>
            </a:blip>
            <a:srcRect r="17569"/>
            <a:stretch/>
          </p:blipFill>
          <p:spPr bwMode="auto">
            <a:xfrm>
              <a:off x="1920279" y="2849325"/>
              <a:ext cx="614483" cy="734709"/>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9">
              <a:extLst>
                <a:ext uri="{FF2B5EF4-FFF2-40B4-BE49-F238E27FC236}">
                  <a16:creationId xmlns:a16="http://schemas.microsoft.com/office/drawing/2014/main" id="{6AB24D7D-F4F9-EA4C-8291-BDE2885C0C0D}"/>
                </a:ext>
              </a:extLst>
            </p:cNvPr>
            <p:cNvPicPr>
              <a:picLocks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912240" y="1370976"/>
              <a:ext cx="628870" cy="773591"/>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38">
              <a:extLst>
                <a:ext uri="{FF2B5EF4-FFF2-40B4-BE49-F238E27FC236}">
                  <a16:creationId xmlns:a16="http://schemas.microsoft.com/office/drawing/2014/main" id="{5197F65E-80A3-6446-80D4-4248E944436D}"/>
                </a:ext>
              </a:extLst>
            </p:cNvPr>
            <p:cNvPicPr>
              <a:picLocks/>
            </p:cNvPicPr>
            <p:nvPr/>
          </p:nvPicPr>
          <p:blipFill>
            <a:blip r:embed="rId23" cstate="print">
              <a:extLst>
                <a:ext uri="{28A0092B-C50C-407E-A947-70E740481C1C}">
                  <a14:useLocalDpi xmlns:a14="http://schemas.microsoft.com/office/drawing/2010/main" val="0"/>
                </a:ext>
              </a:extLst>
            </a:blip>
            <a:stretch>
              <a:fillRect/>
            </a:stretch>
          </p:blipFill>
          <p:spPr>
            <a:xfrm>
              <a:off x="4370739" y="1368239"/>
              <a:ext cx="614483" cy="762720"/>
            </a:xfrm>
            <a:prstGeom prst="rect">
              <a:avLst/>
            </a:prstGeom>
          </p:spPr>
        </p:pic>
        <p:pic>
          <p:nvPicPr>
            <p:cNvPr id="140" name="Picture 2">
              <a:extLst>
                <a:ext uri="{FF2B5EF4-FFF2-40B4-BE49-F238E27FC236}">
                  <a16:creationId xmlns:a16="http://schemas.microsoft.com/office/drawing/2014/main" id="{FD535AB4-0E66-864B-AC11-17E61A46420C}"/>
                </a:ext>
              </a:extLst>
            </p:cNvPr>
            <p:cNvPicPr>
              <a:picLocks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5583199" y="1375088"/>
              <a:ext cx="614483" cy="734709"/>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a:extLst>
                <a:ext uri="{FF2B5EF4-FFF2-40B4-BE49-F238E27FC236}">
                  <a16:creationId xmlns:a16="http://schemas.microsoft.com/office/drawing/2014/main" id="{9EB5B531-9506-634C-9E03-257F42E21666}"/>
                </a:ext>
              </a:extLst>
            </p:cNvPr>
            <p:cNvPicPr>
              <a:picLocks noChangeArrowheads="1"/>
            </p:cNvPicPr>
            <p:nvPr/>
          </p:nvPicPr>
          <p:blipFill>
            <a:blip r:embed="rId25" cstate="print">
              <a:extLst>
                <a:ext uri="{28A0092B-C50C-407E-A947-70E740481C1C}">
                  <a14:useLocalDpi xmlns:a14="http://schemas.microsoft.com/office/drawing/2010/main" val="0"/>
                </a:ext>
              </a:extLst>
            </a:blip>
            <a:stretch>
              <a:fillRect/>
            </a:stretch>
          </p:blipFill>
          <p:spPr bwMode="auto">
            <a:xfrm>
              <a:off x="1326167" y="2118666"/>
              <a:ext cx="614483" cy="734709"/>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19">
              <a:extLst>
                <a:ext uri="{FF2B5EF4-FFF2-40B4-BE49-F238E27FC236}">
                  <a16:creationId xmlns:a16="http://schemas.microsoft.com/office/drawing/2014/main" id="{FD0A08F8-1044-6B4F-8AFB-A63B3E85A771}"/>
                </a:ext>
              </a:extLst>
            </p:cNvPr>
            <p:cNvPicPr>
              <a:picLocks noChangeArrowheads="1"/>
            </p:cNvPicPr>
            <p:nvPr/>
          </p:nvPicPr>
          <p:blipFill>
            <a:blip r:embed="rId26" cstate="print">
              <a:extLst>
                <a:ext uri="{28A0092B-C50C-407E-A947-70E740481C1C}">
                  <a14:useLocalDpi xmlns:a14="http://schemas.microsoft.com/office/drawing/2010/main" val="0"/>
                </a:ext>
              </a:extLst>
            </a:blip>
            <a:stretch>
              <a:fillRect/>
            </a:stretch>
          </p:blipFill>
          <p:spPr bwMode="auto">
            <a:xfrm>
              <a:off x="1924910" y="2115800"/>
              <a:ext cx="614483" cy="734709"/>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142">
              <a:extLst>
                <a:ext uri="{FF2B5EF4-FFF2-40B4-BE49-F238E27FC236}">
                  <a16:creationId xmlns:a16="http://schemas.microsoft.com/office/drawing/2014/main" id="{A9928A4B-2900-654E-85E9-F11A36DCE305}"/>
                </a:ext>
              </a:extLst>
            </p:cNvPr>
            <p:cNvPicPr>
              <a:picLocks/>
            </p:cNvPicPr>
            <p:nvPr/>
          </p:nvPicPr>
          <p:blipFill>
            <a:blip r:embed="rId27" cstate="print">
              <a:extLst>
                <a:ext uri="{28A0092B-C50C-407E-A947-70E740481C1C}">
                  <a14:useLocalDpi xmlns:a14="http://schemas.microsoft.com/office/drawing/2010/main" val="0"/>
                </a:ext>
              </a:extLst>
            </a:blip>
            <a:stretch>
              <a:fillRect/>
            </a:stretch>
          </p:blipFill>
          <p:spPr>
            <a:xfrm>
              <a:off x="4968716" y="2105443"/>
              <a:ext cx="614483" cy="748894"/>
            </a:xfrm>
            <a:prstGeom prst="rect">
              <a:avLst/>
            </a:prstGeom>
          </p:spPr>
        </p:pic>
        <p:pic>
          <p:nvPicPr>
            <p:cNvPr id="144" name="Picture 143">
              <a:extLst>
                <a:ext uri="{FF2B5EF4-FFF2-40B4-BE49-F238E27FC236}">
                  <a16:creationId xmlns:a16="http://schemas.microsoft.com/office/drawing/2014/main" id="{F51B0558-520E-234E-9442-2449EBF5E633}"/>
                </a:ext>
              </a:extLst>
            </p:cNvPr>
            <p:cNvPicPr>
              <a:picLocks/>
            </p:cNvPicPr>
            <p:nvPr/>
          </p:nvPicPr>
          <p:blipFill>
            <a:blip r:embed="rId28" cstate="print">
              <a:extLst>
                <a:ext uri="{28A0092B-C50C-407E-A947-70E740481C1C}">
                  <a14:useLocalDpi xmlns:a14="http://schemas.microsoft.com/office/drawing/2010/main" val="0"/>
                </a:ext>
              </a:extLst>
            </a:blip>
            <a:stretch>
              <a:fillRect/>
            </a:stretch>
          </p:blipFill>
          <p:spPr>
            <a:xfrm>
              <a:off x="5584584" y="2104727"/>
              <a:ext cx="614483" cy="750456"/>
            </a:xfrm>
            <a:prstGeom prst="rect">
              <a:avLst/>
            </a:prstGeom>
          </p:spPr>
        </p:pic>
        <p:pic>
          <p:nvPicPr>
            <p:cNvPr id="145" name="Picture 144">
              <a:extLst>
                <a:ext uri="{FF2B5EF4-FFF2-40B4-BE49-F238E27FC236}">
                  <a16:creationId xmlns:a16="http://schemas.microsoft.com/office/drawing/2014/main" id="{98395A1D-67CF-8B44-8088-58782C26A0D5}"/>
                </a:ext>
              </a:extLst>
            </p:cNvPr>
            <p:cNvPicPr>
              <a:picLocks/>
            </p:cNvPicPr>
            <p:nvPr/>
          </p:nvPicPr>
          <p:blipFill>
            <a:blip r:embed="rId29" cstate="print">
              <a:extLst>
                <a:ext uri="{28A0092B-C50C-407E-A947-70E740481C1C}">
                  <a14:useLocalDpi xmlns:a14="http://schemas.microsoft.com/office/drawing/2010/main" val="0"/>
                </a:ext>
              </a:extLst>
            </a:blip>
            <a:stretch>
              <a:fillRect/>
            </a:stretch>
          </p:blipFill>
          <p:spPr>
            <a:xfrm>
              <a:off x="2540388" y="2124021"/>
              <a:ext cx="614483" cy="734709"/>
            </a:xfrm>
            <a:prstGeom prst="rect">
              <a:avLst/>
            </a:prstGeom>
          </p:spPr>
        </p:pic>
        <p:pic>
          <p:nvPicPr>
            <p:cNvPr id="146" name="Picture 2">
              <a:extLst>
                <a:ext uri="{FF2B5EF4-FFF2-40B4-BE49-F238E27FC236}">
                  <a16:creationId xmlns:a16="http://schemas.microsoft.com/office/drawing/2014/main" id="{B2640DFB-9699-6A40-AFA4-C909583D783A}"/>
                </a:ext>
              </a:extLst>
            </p:cNvPr>
            <p:cNvPicPr>
              <a:picLocks noChangeArrowheads="1"/>
            </p:cNvPicPr>
            <p:nvPr/>
          </p:nvPicPr>
          <p:blipFill>
            <a:blip r:embed="rId30" cstate="print">
              <a:extLst>
                <a:ext uri="{28A0092B-C50C-407E-A947-70E740481C1C}">
                  <a14:useLocalDpi xmlns:a14="http://schemas.microsoft.com/office/drawing/2010/main" val="0"/>
                </a:ext>
              </a:extLst>
            </a:blip>
            <a:stretch>
              <a:fillRect/>
            </a:stretch>
          </p:blipFill>
          <p:spPr bwMode="auto">
            <a:xfrm>
              <a:off x="2533664" y="2854336"/>
              <a:ext cx="614483" cy="734709"/>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46">
              <a:extLst>
                <a:ext uri="{FF2B5EF4-FFF2-40B4-BE49-F238E27FC236}">
                  <a16:creationId xmlns:a16="http://schemas.microsoft.com/office/drawing/2014/main" id="{D6BF981A-3349-364D-8ACD-500FC1B401D0}"/>
                </a:ext>
              </a:extLst>
            </p:cNvPr>
            <p:cNvPicPr>
              <a:picLocks/>
            </p:cNvPicPr>
            <p:nvPr/>
          </p:nvPicPr>
          <p:blipFill>
            <a:blip r:embed="rId31" cstate="print">
              <a:extLst>
                <a:ext uri="{28A0092B-C50C-407E-A947-70E740481C1C}">
                  <a14:useLocalDpi xmlns:a14="http://schemas.microsoft.com/office/drawing/2010/main" val="0"/>
                </a:ext>
              </a:extLst>
            </a:blip>
            <a:stretch>
              <a:fillRect/>
            </a:stretch>
          </p:blipFill>
          <p:spPr>
            <a:xfrm>
              <a:off x="4367586" y="2119202"/>
              <a:ext cx="614483" cy="749062"/>
            </a:xfrm>
            <a:prstGeom prst="rect">
              <a:avLst/>
            </a:prstGeom>
          </p:spPr>
        </p:pic>
        <p:pic>
          <p:nvPicPr>
            <p:cNvPr id="148" name="Picture 2">
              <a:extLst>
                <a:ext uri="{FF2B5EF4-FFF2-40B4-BE49-F238E27FC236}">
                  <a16:creationId xmlns:a16="http://schemas.microsoft.com/office/drawing/2014/main" id="{465341C1-37D8-DE43-B10F-40240370AA60}"/>
                </a:ext>
              </a:extLst>
            </p:cNvPr>
            <p:cNvPicPr>
              <a:picLocks noChangeArrowheads="1"/>
            </p:cNvPicPr>
            <p:nvPr/>
          </p:nvPicPr>
          <p:blipFill>
            <a:blip r:embed="rId32" cstate="print">
              <a:extLst>
                <a:ext uri="{28A0092B-C50C-407E-A947-70E740481C1C}">
                  <a14:useLocalDpi xmlns:a14="http://schemas.microsoft.com/office/drawing/2010/main" val="0"/>
                </a:ext>
              </a:extLst>
            </a:blip>
            <a:stretch>
              <a:fillRect/>
            </a:stretch>
          </p:blipFill>
          <p:spPr bwMode="auto">
            <a:xfrm>
              <a:off x="3763369" y="1370439"/>
              <a:ext cx="614483" cy="816332"/>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138">
              <a:extLst>
                <a:ext uri="{FF2B5EF4-FFF2-40B4-BE49-F238E27FC236}">
                  <a16:creationId xmlns:a16="http://schemas.microsoft.com/office/drawing/2014/main" id="{55E6B6F6-F0C1-E94A-B0C7-8F23B10BD776}"/>
                </a:ext>
              </a:extLst>
            </p:cNvPr>
            <p:cNvPicPr>
              <a:picLocks noChangeArrowheads="1"/>
            </p:cNvPicPr>
            <p:nvPr/>
          </p:nvPicPr>
          <p:blipFill>
            <a:blip r:embed="rId33" cstate="print">
              <a:extLst>
                <a:ext uri="{28A0092B-C50C-407E-A947-70E740481C1C}">
                  <a14:useLocalDpi xmlns:a14="http://schemas.microsoft.com/office/drawing/2010/main" val="0"/>
                </a:ext>
              </a:extLst>
            </a:blip>
            <a:stretch>
              <a:fillRect/>
            </a:stretch>
          </p:blipFill>
          <p:spPr bwMode="auto">
            <a:xfrm>
              <a:off x="3137617" y="2852680"/>
              <a:ext cx="629509" cy="734709"/>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6">
              <a:extLst>
                <a:ext uri="{FF2B5EF4-FFF2-40B4-BE49-F238E27FC236}">
                  <a16:creationId xmlns:a16="http://schemas.microsoft.com/office/drawing/2014/main" id="{842712C4-8717-4A42-8BE0-AEBF245E2F0A}"/>
                </a:ext>
              </a:extLst>
            </p:cNvPr>
            <p:cNvPicPr>
              <a:picLocks noChangeArrowheads="1"/>
            </p:cNvPicPr>
            <p:nvPr/>
          </p:nvPicPr>
          <p:blipFill>
            <a:blip r:embed="rId34" cstate="print">
              <a:extLst>
                <a:ext uri="{28A0092B-C50C-407E-A947-70E740481C1C}">
                  <a14:useLocalDpi xmlns:a14="http://schemas.microsoft.com/office/drawing/2010/main" val="0"/>
                </a:ext>
              </a:extLst>
            </a:blip>
            <a:stretch>
              <a:fillRect/>
            </a:stretch>
          </p:blipFill>
          <p:spPr bwMode="auto">
            <a:xfrm>
              <a:off x="3763796" y="2854586"/>
              <a:ext cx="614483" cy="734709"/>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19">
              <a:extLst>
                <a:ext uri="{FF2B5EF4-FFF2-40B4-BE49-F238E27FC236}">
                  <a16:creationId xmlns:a16="http://schemas.microsoft.com/office/drawing/2014/main" id="{70138B0E-6854-FB47-83C6-BB13F43C4637}"/>
                </a:ext>
              </a:extLst>
            </p:cNvPr>
            <p:cNvPicPr>
              <a:picLocks noChangeArrowheads="1"/>
            </p:cNvPicPr>
            <p:nvPr/>
          </p:nvPicPr>
          <p:blipFill>
            <a:blip r:embed="rId35" cstate="print">
              <a:extLst>
                <a:ext uri="{28A0092B-C50C-407E-A947-70E740481C1C}">
                  <a14:useLocalDpi xmlns:a14="http://schemas.microsoft.com/office/drawing/2010/main" val="0"/>
                </a:ext>
              </a:extLst>
            </a:blip>
            <a:stretch>
              <a:fillRect/>
            </a:stretch>
          </p:blipFill>
          <p:spPr bwMode="auto">
            <a:xfrm>
              <a:off x="6199068" y="2060042"/>
              <a:ext cx="614483" cy="795546"/>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a:extLst>
                <a:ext uri="{FF2B5EF4-FFF2-40B4-BE49-F238E27FC236}">
                  <a16:creationId xmlns:a16="http://schemas.microsoft.com/office/drawing/2014/main" id="{5DE8938B-8FEC-7A47-B59D-1F86B8F200D2}"/>
                </a:ext>
              </a:extLst>
            </p:cNvPr>
            <p:cNvPicPr>
              <a:picLocks noChangeArrowheads="1"/>
            </p:cNvPicPr>
            <p:nvPr/>
          </p:nvPicPr>
          <p:blipFill>
            <a:blip r:embed="rId36" cstate="print">
              <a:extLst>
                <a:ext uri="{28A0092B-C50C-407E-A947-70E740481C1C}">
                  <a14:useLocalDpi xmlns:a14="http://schemas.microsoft.com/office/drawing/2010/main" val="0"/>
                </a:ext>
              </a:extLst>
            </a:blip>
            <a:stretch>
              <a:fillRect/>
            </a:stretch>
          </p:blipFill>
          <p:spPr bwMode="auto">
            <a:xfrm>
              <a:off x="3756255" y="2114853"/>
              <a:ext cx="614483" cy="748145"/>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52">
              <a:extLst>
                <a:ext uri="{FF2B5EF4-FFF2-40B4-BE49-F238E27FC236}">
                  <a16:creationId xmlns:a16="http://schemas.microsoft.com/office/drawing/2014/main" id="{DABB317A-F38B-FF44-B03A-450054C8E151}"/>
                </a:ext>
              </a:extLst>
            </p:cNvPr>
            <p:cNvPicPr>
              <a:picLocks/>
            </p:cNvPicPr>
            <p:nvPr/>
          </p:nvPicPr>
          <p:blipFill rotWithShape="1">
            <a:blip r:embed="rId37">
              <a:extLst>
                <a:ext uri="{28A0092B-C50C-407E-A947-70E740481C1C}">
                  <a14:useLocalDpi xmlns:a14="http://schemas.microsoft.com/office/drawing/2010/main" val="0"/>
                </a:ext>
              </a:extLst>
            </a:blip>
            <a:srcRect l="35505"/>
            <a:stretch/>
          </p:blipFill>
          <p:spPr>
            <a:xfrm>
              <a:off x="3151650" y="2109677"/>
              <a:ext cx="614483" cy="748277"/>
            </a:xfrm>
            <a:prstGeom prst="rect">
              <a:avLst/>
            </a:prstGeom>
          </p:spPr>
        </p:pic>
        <p:pic>
          <p:nvPicPr>
            <p:cNvPr id="154" name="Picture 6">
              <a:extLst>
                <a:ext uri="{FF2B5EF4-FFF2-40B4-BE49-F238E27FC236}">
                  <a16:creationId xmlns:a16="http://schemas.microsoft.com/office/drawing/2014/main" id="{55C5AE4D-0528-084C-9A9A-9F40CC883E9E}"/>
                </a:ext>
              </a:extLst>
            </p:cNvPr>
            <p:cNvPicPr>
              <a:picLocks noChangeArrowheads="1"/>
            </p:cNvPicPr>
            <p:nvPr/>
          </p:nvPicPr>
          <p:blipFill>
            <a:blip r:embed="rId38" cstate="print">
              <a:extLst>
                <a:ext uri="{28A0092B-C50C-407E-A947-70E740481C1C}">
                  <a14:useLocalDpi xmlns:a14="http://schemas.microsoft.com/office/drawing/2010/main" val="0"/>
                </a:ext>
              </a:extLst>
            </a:blip>
            <a:stretch>
              <a:fillRect/>
            </a:stretch>
          </p:blipFill>
          <p:spPr bwMode="auto">
            <a:xfrm>
              <a:off x="6191944" y="1368975"/>
              <a:ext cx="614483" cy="743498"/>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19">
              <a:extLst>
                <a:ext uri="{FF2B5EF4-FFF2-40B4-BE49-F238E27FC236}">
                  <a16:creationId xmlns:a16="http://schemas.microsoft.com/office/drawing/2014/main" id="{FD0038AE-9A77-8C42-B206-FAB3B85BA42A}"/>
                </a:ext>
              </a:extLst>
            </p:cNvPr>
            <p:cNvPicPr>
              <a:picLocks noChangeArrowheads="1"/>
            </p:cNvPicPr>
            <p:nvPr/>
          </p:nvPicPr>
          <p:blipFill>
            <a:blip r:embed="rId39" cstate="print">
              <a:extLst>
                <a:ext uri="{28A0092B-C50C-407E-A947-70E740481C1C}">
                  <a14:useLocalDpi xmlns:a14="http://schemas.microsoft.com/office/drawing/2010/main" val="0"/>
                </a:ext>
              </a:extLst>
            </a:blip>
            <a:stretch>
              <a:fillRect/>
            </a:stretch>
          </p:blipFill>
          <p:spPr bwMode="auto">
            <a:xfrm>
              <a:off x="4981989" y="1368239"/>
              <a:ext cx="614483" cy="769095"/>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a:extLst>
                <a:ext uri="{FF2B5EF4-FFF2-40B4-BE49-F238E27FC236}">
                  <a16:creationId xmlns:a16="http://schemas.microsoft.com/office/drawing/2014/main" id="{1D280A81-0CCE-264C-B639-3B1F759FF8E9}"/>
                </a:ext>
              </a:extLst>
            </p:cNvPr>
            <p:cNvPicPr>
              <a:picLocks/>
            </p:cNvPicPr>
            <p:nvPr/>
          </p:nvPicPr>
          <p:blipFill>
            <a:blip r:embed="rId40" cstate="print">
              <a:extLst>
                <a:ext uri="{28A0092B-C50C-407E-A947-70E740481C1C}">
                  <a14:useLocalDpi xmlns:a14="http://schemas.microsoft.com/office/drawing/2010/main" val="0"/>
                </a:ext>
              </a:extLst>
            </a:blip>
            <a:stretch>
              <a:fillRect/>
            </a:stretch>
          </p:blipFill>
          <p:spPr>
            <a:xfrm>
              <a:off x="1326275" y="1367055"/>
              <a:ext cx="591678" cy="767034"/>
            </a:xfrm>
            <a:prstGeom prst="rect">
              <a:avLst/>
            </a:prstGeom>
          </p:spPr>
        </p:pic>
        <p:pic>
          <p:nvPicPr>
            <p:cNvPr id="157" name="Picture 156">
              <a:extLst>
                <a:ext uri="{FF2B5EF4-FFF2-40B4-BE49-F238E27FC236}">
                  <a16:creationId xmlns:a16="http://schemas.microsoft.com/office/drawing/2014/main" id="{85A5C1B1-3688-EE41-AFB2-6498464ADF03}"/>
                </a:ext>
              </a:extLst>
            </p:cNvPr>
            <p:cNvPicPr>
              <a:picLocks/>
            </p:cNvPicPr>
            <p:nvPr/>
          </p:nvPicPr>
          <p:blipFill>
            <a:blip r:embed="rId41" cstate="print">
              <a:extLst>
                <a:ext uri="{28A0092B-C50C-407E-A947-70E740481C1C}">
                  <a14:useLocalDpi xmlns:a14="http://schemas.microsoft.com/office/drawing/2010/main" val="0"/>
                </a:ext>
              </a:extLst>
            </a:blip>
            <a:stretch>
              <a:fillRect/>
            </a:stretch>
          </p:blipFill>
          <p:spPr>
            <a:xfrm>
              <a:off x="6193492" y="2855327"/>
              <a:ext cx="614483" cy="734709"/>
            </a:xfrm>
            <a:prstGeom prst="rect">
              <a:avLst/>
            </a:prstGeom>
          </p:spPr>
        </p:pic>
        <p:pic>
          <p:nvPicPr>
            <p:cNvPr id="158" name="Picture 157">
              <a:extLst>
                <a:ext uri="{FF2B5EF4-FFF2-40B4-BE49-F238E27FC236}">
                  <a16:creationId xmlns:a16="http://schemas.microsoft.com/office/drawing/2014/main" id="{5DEE2F6A-A310-A54C-946F-A2D53B54C289}"/>
                </a:ext>
              </a:extLst>
            </p:cNvPr>
            <p:cNvPicPr>
              <a:picLocks/>
            </p:cNvPicPr>
            <p:nvPr/>
          </p:nvPicPr>
          <p:blipFill rotWithShape="1">
            <a:blip r:embed="rId42" cstate="print">
              <a:extLst>
                <a:ext uri="{28A0092B-C50C-407E-A947-70E740481C1C}">
                  <a14:useLocalDpi xmlns:a14="http://schemas.microsoft.com/office/drawing/2010/main" val="0"/>
                </a:ext>
              </a:extLst>
            </a:blip>
            <a:srcRect l="16228" r="16234"/>
            <a:stretch/>
          </p:blipFill>
          <p:spPr>
            <a:xfrm>
              <a:off x="1920161" y="3580565"/>
              <a:ext cx="614483" cy="734709"/>
            </a:xfrm>
            <a:prstGeom prst="rect">
              <a:avLst/>
            </a:prstGeom>
          </p:spPr>
        </p:pic>
        <p:pic>
          <p:nvPicPr>
            <p:cNvPr id="159" name="Picture 158">
              <a:extLst>
                <a:ext uri="{FF2B5EF4-FFF2-40B4-BE49-F238E27FC236}">
                  <a16:creationId xmlns:a16="http://schemas.microsoft.com/office/drawing/2014/main" id="{7B16D0D6-0A7E-1347-8174-5E9235417527}"/>
                </a:ext>
              </a:extLst>
            </p:cNvPr>
            <p:cNvPicPr>
              <a:picLocks/>
            </p:cNvPicPr>
            <p:nvPr/>
          </p:nvPicPr>
          <p:blipFill rotWithShape="1">
            <a:blip r:embed="rId43" cstate="print">
              <a:extLst>
                <a:ext uri="{28A0092B-C50C-407E-A947-70E740481C1C}">
                  <a14:useLocalDpi xmlns:a14="http://schemas.microsoft.com/office/drawing/2010/main" val="0"/>
                </a:ext>
              </a:extLst>
            </a:blip>
            <a:srcRect l="1614" r="2296"/>
            <a:stretch/>
          </p:blipFill>
          <p:spPr>
            <a:xfrm>
              <a:off x="3132044" y="3587387"/>
              <a:ext cx="640918" cy="824047"/>
            </a:xfrm>
            <a:prstGeom prst="rect">
              <a:avLst/>
            </a:prstGeom>
          </p:spPr>
        </p:pic>
        <p:pic>
          <p:nvPicPr>
            <p:cNvPr id="160" name="Picture 159">
              <a:extLst>
                <a:ext uri="{FF2B5EF4-FFF2-40B4-BE49-F238E27FC236}">
                  <a16:creationId xmlns:a16="http://schemas.microsoft.com/office/drawing/2014/main" id="{891DAB30-7C84-7148-989E-4F4531695688}"/>
                </a:ext>
              </a:extLst>
            </p:cNvPr>
            <p:cNvPicPr>
              <a:picLocks/>
            </p:cNvPicPr>
            <p:nvPr/>
          </p:nvPicPr>
          <p:blipFill rotWithShape="1">
            <a:blip r:embed="rId44" cstate="print">
              <a:extLst>
                <a:ext uri="{28A0092B-C50C-407E-A947-70E740481C1C}">
                  <a14:useLocalDpi xmlns:a14="http://schemas.microsoft.com/office/drawing/2010/main" val="0"/>
                </a:ext>
              </a:extLst>
            </a:blip>
            <a:srcRect l="10346" t="20601" b="1"/>
            <a:stretch/>
          </p:blipFill>
          <p:spPr>
            <a:xfrm>
              <a:off x="5601605" y="4300119"/>
              <a:ext cx="614483" cy="761126"/>
            </a:xfrm>
            <a:prstGeom prst="rect">
              <a:avLst/>
            </a:prstGeom>
          </p:spPr>
        </p:pic>
        <p:pic>
          <p:nvPicPr>
            <p:cNvPr id="161" name="Picture 160">
              <a:extLst>
                <a:ext uri="{FF2B5EF4-FFF2-40B4-BE49-F238E27FC236}">
                  <a16:creationId xmlns:a16="http://schemas.microsoft.com/office/drawing/2014/main" id="{7AB1C8F1-5C26-B544-A79F-07C77B805222}"/>
                </a:ext>
              </a:extLst>
            </p:cNvPr>
            <p:cNvPicPr>
              <a:picLocks/>
            </p:cNvPicPr>
            <p:nvPr/>
          </p:nvPicPr>
          <p:blipFill rotWithShape="1">
            <a:blip r:embed="rId45" cstate="print">
              <a:extLst>
                <a:ext uri="{28A0092B-C50C-407E-A947-70E740481C1C}">
                  <a14:useLocalDpi xmlns:a14="http://schemas.microsoft.com/office/drawing/2010/main" val="0"/>
                </a:ext>
              </a:extLst>
            </a:blip>
            <a:srcRect l="2198" r="3154"/>
            <a:stretch/>
          </p:blipFill>
          <p:spPr>
            <a:xfrm>
              <a:off x="4374074" y="2850804"/>
              <a:ext cx="614483" cy="734709"/>
            </a:xfrm>
            <a:prstGeom prst="rect">
              <a:avLst/>
            </a:prstGeom>
          </p:spPr>
        </p:pic>
        <p:pic>
          <p:nvPicPr>
            <p:cNvPr id="162" name="Picture 161">
              <a:extLst>
                <a:ext uri="{FF2B5EF4-FFF2-40B4-BE49-F238E27FC236}">
                  <a16:creationId xmlns:a16="http://schemas.microsoft.com/office/drawing/2014/main" id="{D586AD2B-28A1-6441-A102-C5BF5AC1140D}"/>
                </a:ext>
              </a:extLst>
            </p:cNvPr>
            <p:cNvPicPr>
              <a:picLocks/>
            </p:cNvPicPr>
            <p:nvPr/>
          </p:nvPicPr>
          <p:blipFill rotWithShape="1">
            <a:blip r:embed="rId46" cstate="print">
              <a:extLst>
                <a:ext uri="{28A0092B-C50C-407E-A947-70E740481C1C}">
                  <a14:useLocalDpi xmlns:a14="http://schemas.microsoft.com/office/drawing/2010/main" val="0"/>
                </a:ext>
              </a:extLst>
            </a:blip>
            <a:srcRect l="18526" r="18531"/>
            <a:stretch/>
          </p:blipFill>
          <p:spPr>
            <a:xfrm>
              <a:off x="4988571" y="2851471"/>
              <a:ext cx="614483" cy="734709"/>
            </a:xfrm>
            <a:prstGeom prst="rect">
              <a:avLst/>
            </a:prstGeom>
          </p:spPr>
        </p:pic>
        <p:pic>
          <p:nvPicPr>
            <p:cNvPr id="163" name="Picture 162">
              <a:extLst>
                <a:ext uri="{FF2B5EF4-FFF2-40B4-BE49-F238E27FC236}">
                  <a16:creationId xmlns:a16="http://schemas.microsoft.com/office/drawing/2014/main" id="{D286BE81-9FBB-7145-8151-FE100EE06B4C}"/>
                </a:ext>
              </a:extLst>
            </p:cNvPr>
            <p:cNvPicPr>
              <a:picLocks/>
            </p:cNvPicPr>
            <p:nvPr/>
          </p:nvPicPr>
          <p:blipFill rotWithShape="1">
            <a:blip r:embed="rId47" cstate="print">
              <a:extLst>
                <a:ext uri="{28A0092B-C50C-407E-A947-70E740481C1C}">
                  <a14:useLocalDpi xmlns:a14="http://schemas.microsoft.com/office/drawing/2010/main" val="0"/>
                </a:ext>
              </a:extLst>
            </a:blip>
            <a:srcRect l="20179" r="21688" b="36922"/>
            <a:stretch/>
          </p:blipFill>
          <p:spPr>
            <a:xfrm>
              <a:off x="2530358" y="3586070"/>
              <a:ext cx="614483" cy="734709"/>
            </a:xfrm>
            <a:prstGeom prst="rect">
              <a:avLst/>
            </a:prstGeom>
          </p:spPr>
        </p:pic>
        <p:pic>
          <p:nvPicPr>
            <p:cNvPr id="164" name="Picture 163">
              <a:extLst>
                <a:ext uri="{FF2B5EF4-FFF2-40B4-BE49-F238E27FC236}">
                  <a16:creationId xmlns:a16="http://schemas.microsoft.com/office/drawing/2014/main" id="{D0FA6E58-0883-8141-984D-3DA27554C1B0}"/>
                </a:ext>
              </a:extLst>
            </p:cNvPr>
            <p:cNvPicPr>
              <a:picLocks/>
            </p:cNvPicPr>
            <p:nvPr/>
          </p:nvPicPr>
          <p:blipFill rotWithShape="1">
            <a:blip r:embed="rId48" cstate="print">
              <a:extLst>
                <a:ext uri="{28A0092B-C50C-407E-A947-70E740481C1C}">
                  <a14:useLocalDpi xmlns:a14="http://schemas.microsoft.com/office/drawing/2010/main" val="0"/>
                </a:ext>
              </a:extLst>
            </a:blip>
            <a:srcRect l="8601" r="9445"/>
            <a:stretch/>
          </p:blipFill>
          <p:spPr>
            <a:xfrm>
              <a:off x="1317139" y="3582731"/>
              <a:ext cx="614483" cy="734709"/>
            </a:xfrm>
            <a:prstGeom prst="rect">
              <a:avLst/>
            </a:prstGeom>
          </p:spPr>
        </p:pic>
        <p:pic>
          <p:nvPicPr>
            <p:cNvPr id="165" name="Picture 164">
              <a:extLst>
                <a:ext uri="{FF2B5EF4-FFF2-40B4-BE49-F238E27FC236}">
                  <a16:creationId xmlns:a16="http://schemas.microsoft.com/office/drawing/2014/main" id="{E35D496D-3A1C-7045-A52A-91D6B0F29544}"/>
                </a:ext>
              </a:extLst>
            </p:cNvPr>
            <p:cNvPicPr>
              <a:picLocks/>
            </p:cNvPicPr>
            <p:nvPr/>
          </p:nvPicPr>
          <p:blipFill rotWithShape="1">
            <a:blip r:embed="rId49" cstate="print">
              <a:extLst>
                <a:ext uri="{28A0092B-C50C-407E-A947-70E740481C1C}">
                  <a14:useLocalDpi xmlns:a14="http://schemas.microsoft.com/office/drawing/2010/main" val="0"/>
                </a:ext>
              </a:extLst>
            </a:blip>
            <a:srcRect t="9102" b="3890"/>
            <a:stretch/>
          </p:blipFill>
          <p:spPr>
            <a:xfrm>
              <a:off x="5583199" y="2862997"/>
              <a:ext cx="614483" cy="734709"/>
            </a:xfrm>
            <a:prstGeom prst="rect">
              <a:avLst/>
            </a:prstGeom>
          </p:spPr>
        </p:pic>
        <p:pic>
          <p:nvPicPr>
            <p:cNvPr id="166" name="Picture 165">
              <a:extLst>
                <a:ext uri="{FF2B5EF4-FFF2-40B4-BE49-F238E27FC236}">
                  <a16:creationId xmlns:a16="http://schemas.microsoft.com/office/drawing/2014/main" id="{0A3308FD-EA97-2B4F-9DCD-D71DDF1B0803}"/>
                </a:ext>
              </a:extLst>
            </p:cNvPr>
            <p:cNvPicPr>
              <a:picLocks/>
            </p:cNvPicPr>
            <p:nvPr/>
          </p:nvPicPr>
          <p:blipFill rotWithShape="1">
            <a:blip r:embed="rId50" cstate="print">
              <a:extLst>
                <a:ext uri="{28A0092B-C50C-407E-A947-70E740481C1C}">
                  <a14:useLocalDpi xmlns:a14="http://schemas.microsoft.com/office/drawing/2010/main" val="0"/>
                </a:ext>
              </a:extLst>
            </a:blip>
            <a:srcRect l="13680" r="14891"/>
            <a:stretch/>
          </p:blipFill>
          <p:spPr>
            <a:xfrm>
              <a:off x="5005416" y="3581374"/>
              <a:ext cx="614483" cy="747652"/>
            </a:xfrm>
            <a:prstGeom prst="rect">
              <a:avLst/>
            </a:prstGeom>
          </p:spPr>
        </p:pic>
        <p:pic>
          <p:nvPicPr>
            <p:cNvPr id="167" name="Picture 166">
              <a:extLst>
                <a:ext uri="{FF2B5EF4-FFF2-40B4-BE49-F238E27FC236}">
                  <a16:creationId xmlns:a16="http://schemas.microsoft.com/office/drawing/2014/main" id="{BF4A0B1A-4B81-AC49-96D4-C45AE6B7B294}"/>
                </a:ext>
              </a:extLst>
            </p:cNvPr>
            <p:cNvPicPr>
              <a:picLocks/>
            </p:cNvPicPr>
            <p:nvPr/>
          </p:nvPicPr>
          <p:blipFill rotWithShape="1">
            <a:blip r:embed="rId51" cstate="print">
              <a:extLst>
                <a:ext uri="{28A0092B-C50C-407E-A947-70E740481C1C}">
                  <a14:useLocalDpi xmlns:a14="http://schemas.microsoft.com/office/drawing/2010/main" val="0"/>
                </a:ext>
              </a:extLst>
            </a:blip>
            <a:srcRect l="-1" r="3496"/>
            <a:stretch/>
          </p:blipFill>
          <p:spPr>
            <a:xfrm>
              <a:off x="1889459" y="4310202"/>
              <a:ext cx="654634" cy="746351"/>
            </a:xfrm>
            <a:prstGeom prst="rect">
              <a:avLst/>
            </a:prstGeom>
          </p:spPr>
        </p:pic>
        <p:pic>
          <p:nvPicPr>
            <p:cNvPr id="168" name="Picture 167">
              <a:extLst>
                <a:ext uri="{FF2B5EF4-FFF2-40B4-BE49-F238E27FC236}">
                  <a16:creationId xmlns:a16="http://schemas.microsoft.com/office/drawing/2014/main" id="{84836EC8-0F10-D24D-8F68-3F807EDF7C7E}"/>
                </a:ext>
              </a:extLst>
            </p:cNvPr>
            <p:cNvPicPr>
              <a:picLocks/>
            </p:cNvPicPr>
            <p:nvPr/>
          </p:nvPicPr>
          <p:blipFill rotWithShape="1">
            <a:blip r:embed="rId52" cstate="print">
              <a:extLst>
                <a:ext uri="{28A0092B-C50C-407E-A947-70E740481C1C}">
                  <a14:useLocalDpi xmlns:a14="http://schemas.microsoft.com/office/drawing/2010/main" val="0"/>
                </a:ext>
              </a:extLst>
            </a:blip>
            <a:srcRect l="4954" r="5340"/>
            <a:stretch/>
          </p:blipFill>
          <p:spPr>
            <a:xfrm>
              <a:off x="2540388" y="4314449"/>
              <a:ext cx="614483" cy="741336"/>
            </a:xfrm>
            <a:prstGeom prst="rect">
              <a:avLst/>
            </a:prstGeom>
          </p:spPr>
        </p:pic>
        <p:pic>
          <p:nvPicPr>
            <p:cNvPr id="169" name="Picture 168">
              <a:extLst>
                <a:ext uri="{FF2B5EF4-FFF2-40B4-BE49-F238E27FC236}">
                  <a16:creationId xmlns:a16="http://schemas.microsoft.com/office/drawing/2014/main" id="{8B0377B8-9A66-3F45-B467-E3F5E6ABDEF0}"/>
                </a:ext>
              </a:extLst>
            </p:cNvPr>
            <p:cNvPicPr>
              <a:picLocks/>
            </p:cNvPicPr>
            <p:nvPr/>
          </p:nvPicPr>
          <p:blipFill rotWithShape="1">
            <a:blip r:embed="rId53" cstate="print">
              <a:extLst>
                <a:ext uri="{28A0092B-C50C-407E-A947-70E740481C1C}">
                  <a14:useLocalDpi xmlns:a14="http://schemas.microsoft.com/office/drawing/2010/main" val="0"/>
                </a:ext>
              </a:extLst>
            </a:blip>
            <a:srcRect l="4215" r="4599"/>
            <a:stretch/>
          </p:blipFill>
          <p:spPr>
            <a:xfrm>
              <a:off x="3767128" y="3582365"/>
              <a:ext cx="614483" cy="746662"/>
            </a:xfrm>
            <a:prstGeom prst="rect">
              <a:avLst/>
            </a:prstGeom>
          </p:spPr>
        </p:pic>
        <p:pic>
          <p:nvPicPr>
            <p:cNvPr id="170" name="Picture 169">
              <a:extLst>
                <a:ext uri="{FF2B5EF4-FFF2-40B4-BE49-F238E27FC236}">
                  <a16:creationId xmlns:a16="http://schemas.microsoft.com/office/drawing/2014/main" id="{5F4F124B-82B3-344B-8DE3-3E4A911EF4C8}"/>
                </a:ext>
              </a:extLst>
            </p:cNvPr>
            <p:cNvPicPr>
              <a:picLocks/>
            </p:cNvPicPr>
            <p:nvPr/>
          </p:nvPicPr>
          <p:blipFill rotWithShape="1">
            <a:blip r:embed="rId54" cstate="print">
              <a:extLst>
                <a:ext uri="{28A0092B-C50C-407E-A947-70E740481C1C}">
                  <a14:useLocalDpi xmlns:a14="http://schemas.microsoft.com/office/drawing/2010/main" val="0"/>
                </a:ext>
              </a:extLst>
            </a:blip>
            <a:srcRect l="5832" r="5832"/>
            <a:stretch/>
          </p:blipFill>
          <p:spPr>
            <a:xfrm>
              <a:off x="1314309" y="4300120"/>
              <a:ext cx="614483" cy="760093"/>
            </a:xfrm>
            <a:prstGeom prst="rect">
              <a:avLst/>
            </a:prstGeom>
          </p:spPr>
        </p:pic>
        <p:pic>
          <p:nvPicPr>
            <p:cNvPr id="171" name="Picture 170">
              <a:extLst>
                <a:ext uri="{FF2B5EF4-FFF2-40B4-BE49-F238E27FC236}">
                  <a16:creationId xmlns:a16="http://schemas.microsoft.com/office/drawing/2014/main" id="{2A147494-04BE-114D-AD25-CA55B25718A2}"/>
                </a:ext>
              </a:extLst>
            </p:cNvPr>
            <p:cNvPicPr>
              <a:picLocks/>
            </p:cNvPicPr>
            <p:nvPr/>
          </p:nvPicPr>
          <p:blipFill>
            <a:blip r:embed="rId55" cstate="print">
              <a:extLst>
                <a:ext uri="{28A0092B-C50C-407E-A947-70E740481C1C}">
                  <a14:useLocalDpi xmlns:a14="http://schemas.microsoft.com/office/drawing/2010/main" val="0"/>
                </a:ext>
              </a:extLst>
            </a:blip>
            <a:stretch>
              <a:fillRect/>
            </a:stretch>
          </p:blipFill>
          <p:spPr>
            <a:xfrm>
              <a:off x="5595503" y="3583857"/>
              <a:ext cx="614483" cy="734709"/>
            </a:xfrm>
            <a:prstGeom prst="rect">
              <a:avLst/>
            </a:prstGeom>
          </p:spPr>
        </p:pic>
        <p:pic>
          <p:nvPicPr>
            <p:cNvPr id="172" name="Picture 171">
              <a:extLst>
                <a:ext uri="{FF2B5EF4-FFF2-40B4-BE49-F238E27FC236}">
                  <a16:creationId xmlns:a16="http://schemas.microsoft.com/office/drawing/2014/main" id="{3D2E01B6-CA2B-5E48-B73B-51C22513EF6F}"/>
                </a:ext>
              </a:extLst>
            </p:cNvPr>
            <p:cNvPicPr>
              <a:picLocks/>
            </p:cNvPicPr>
            <p:nvPr/>
          </p:nvPicPr>
          <p:blipFill rotWithShape="1">
            <a:blip r:embed="rId56" cstate="print">
              <a:extLst>
                <a:ext uri="{28A0092B-C50C-407E-A947-70E740481C1C}">
                  <a14:useLocalDpi xmlns:a14="http://schemas.microsoft.com/office/drawing/2010/main" val="0"/>
                </a:ext>
              </a:extLst>
            </a:blip>
            <a:srcRect t="4512" b="4830"/>
            <a:stretch/>
          </p:blipFill>
          <p:spPr>
            <a:xfrm>
              <a:off x="4385726" y="3588098"/>
              <a:ext cx="636184" cy="768960"/>
            </a:xfrm>
            <a:prstGeom prst="rect">
              <a:avLst/>
            </a:prstGeom>
          </p:spPr>
        </p:pic>
        <p:pic>
          <p:nvPicPr>
            <p:cNvPr id="173" name="Picture 172">
              <a:extLst>
                <a:ext uri="{FF2B5EF4-FFF2-40B4-BE49-F238E27FC236}">
                  <a16:creationId xmlns:a16="http://schemas.microsoft.com/office/drawing/2014/main" id="{B6A3E405-28A3-4340-AA88-3210A71E22AE}"/>
                </a:ext>
              </a:extLst>
            </p:cNvPr>
            <p:cNvPicPr>
              <a:picLocks/>
            </p:cNvPicPr>
            <p:nvPr/>
          </p:nvPicPr>
          <p:blipFill rotWithShape="1">
            <a:blip r:embed="rId57" cstate="print">
              <a:extLst>
                <a:ext uri="{28A0092B-C50C-407E-A947-70E740481C1C}">
                  <a14:useLocalDpi xmlns:a14="http://schemas.microsoft.com/office/drawing/2010/main" val="0"/>
                </a:ext>
              </a:extLst>
            </a:blip>
            <a:srcRect l="18733" r="21391"/>
            <a:stretch/>
          </p:blipFill>
          <p:spPr>
            <a:xfrm>
              <a:off x="4993280" y="4325869"/>
              <a:ext cx="614483" cy="734709"/>
            </a:xfrm>
            <a:prstGeom prst="rect">
              <a:avLst/>
            </a:prstGeom>
          </p:spPr>
        </p:pic>
        <p:pic>
          <p:nvPicPr>
            <p:cNvPr id="174" name="Picture 173">
              <a:extLst>
                <a:ext uri="{FF2B5EF4-FFF2-40B4-BE49-F238E27FC236}">
                  <a16:creationId xmlns:a16="http://schemas.microsoft.com/office/drawing/2014/main" id="{08BC0F87-8BE7-1748-9B03-C4F48A3779D7}"/>
                </a:ext>
              </a:extLst>
            </p:cNvPr>
            <p:cNvPicPr>
              <a:picLocks/>
            </p:cNvPicPr>
            <p:nvPr/>
          </p:nvPicPr>
          <p:blipFill rotWithShape="1">
            <a:blip r:embed="rId58" cstate="print">
              <a:extLst>
                <a:ext uri="{28A0092B-C50C-407E-A947-70E740481C1C}">
                  <a14:useLocalDpi xmlns:a14="http://schemas.microsoft.com/office/drawing/2010/main" val="0"/>
                </a:ext>
              </a:extLst>
            </a:blip>
            <a:srcRect l="8337" r="8370"/>
            <a:stretch/>
          </p:blipFill>
          <p:spPr>
            <a:xfrm>
              <a:off x="6227450" y="4327610"/>
              <a:ext cx="614483" cy="734709"/>
            </a:xfrm>
            <a:prstGeom prst="rect">
              <a:avLst/>
            </a:prstGeom>
          </p:spPr>
        </p:pic>
        <p:pic>
          <p:nvPicPr>
            <p:cNvPr id="175" name="Picture 174">
              <a:extLst>
                <a:ext uri="{FF2B5EF4-FFF2-40B4-BE49-F238E27FC236}">
                  <a16:creationId xmlns:a16="http://schemas.microsoft.com/office/drawing/2014/main" id="{70B30B0D-2FA8-1B4A-9330-B81D77A2DDD9}"/>
                </a:ext>
              </a:extLst>
            </p:cNvPr>
            <p:cNvPicPr>
              <a:picLocks/>
            </p:cNvPicPr>
            <p:nvPr/>
          </p:nvPicPr>
          <p:blipFill rotWithShape="1">
            <a:blip r:embed="rId59" cstate="print">
              <a:extLst>
                <a:ext uri="{28A0092B-C50C-407E-A947-70E740481C1C}">
                  <a14:useLocalDpi xmlns:a14="http://schemas.microsoft.com/office/drawing/2010/main" val="0"/>
                </a:ext>
              </a:extLst>
            </a:blip>
            <a:srcRect l="4851" r="9276"/>
            <a:stretch/>
          </p:blipFill>
          <p:spPr>
            <a:xfrm>
              <a:off x="6196351" y="3580565"/>
              <a:ext cx="614483" cy="734709"/>
            </a:xfrm>
            <a:prstGeom prst="rect">
              <a:avLst/>
            </a:prstGeom>
          </p:spPr>
        </p:pic>
        <p:pic>
          <p:nvPicPr>
            <p:cNvPr id="176" name="Picture 175">
              <a:extLst>
                <a:ext uri="{FF2B5EF4-FFF2-40B4-BE49-F238E27FC236}">
                  <a16:creationId xmlns:a16="http://schemas.microsoft.com/office/drawing/2014/main" id="{5D072D56-53E4-9E48-B370-65D0AA5CC673}"/>
                </a:ext>
              </a:extLst>
            </p:cNvPr>
            <p:cNvPicPr>
              <a:picLocks/>
            </p:cNvPicPr>
            <p:nvPr/>
          </p:nvPicPr>
          <p:blipFill rotWithShape="1">
            <a:blip r:embed="rId60" cstate="print">
              <a:extLst>
                <a:ext uri="{28A0092B-C50C-407E-A947-70E740481C1C}">
                  <a14:useLocalDpi xmlns:a14="http://schemas.microsoft.com/office/drawing/2010/main" val="0"/>
                </a:ext>
              </a:extLst>
            </a:blip>
            <a:srcRect l="4972" t="-830" r="3470" b="8419"/>
            <a:stretch/>
          </p:blipFill>
          <p:spPr>
            <a:xfrm>
              <a:off x="6803936" y="1357533"/>
              <a:ext cx="589425" cy="767708"/>
            </a:xfrm>
            <a:prstGeom prst="rect">
              <a:avLst/>
            </a:prstGeom>
          </p:spPr>
        </p:pic>
        <p:pic>
          <p:nvPicPr>
            <p:cNvPr id="177" name="Picture 176">
              <a:extLst>
                <a:ext uri="{FF2B5EF4-FFF2-40B4-BE49-F238E27FC236}">
                  <a16:creationId xmlns:a16="http://schemas.microsoft.com/office/drawing/2014/main" id="{07767589-AFB0-E84E-A3A9-5B7A58F4A9BD}"/>
                </a:ext>
              </a:extLst>
            </p:cNvPr>
            <p:cNvPicPr>
              <a:picLocks/>
            </p:cNvPicPr>
            <p:nvPr/>
          </p:nvPicPr>
          <p:blipFill rotWithShape="1">
            <a:blip r:embed="rId61" cstate="print">
              <a:extLst>
                <a:ext uri="{28A0092B-C50C-407E-A947-70E740481C1C}">
                  <a14:useLocalDpi xmlns:a14="http://schemas.microsoft.com/office/drawing/2010/main" val="0"/>
                </a:ext>
              </a:extLst>
            </a:blip>
            <a:srcRect b="3755"/>
            <a:stretch/>
          </p:blipFill>
          <p:spPr>
            <a:xfrm>
              <a:off x="3766877" y="4318124"/>
              <a:ext cx="619465" cy="740473"/>
            </a:xfrm>
            <a:prstGeom prst="rect">
              <a:avLst/>
            </a:prstGeom>
          </p:spPr>
        </p:pic>
        <p:pic>
          <p:nvPicPr>
            <p:cNvPr id="178" name="Picture 177">
              <a:extLst>
                <a:ext uri="{FF2B5EF4-FFF2-40B4-BE49-F238E27FC236}">
                  <a16:creationId xmlns:a16="http://schemas.microsoft.com/office/drawing/2014/main" id="{8E7E1E71-D007-DF4B-97E8-E503DEEDBFDC}"/>
                </a:ext>
              </a:extLst>
            </p:cNvPr>
            <p:cNvPicPr>
              <a:picLocks/>
            </p:cNvPicPr>
            <p:nvPr/>
          </p:nvPicPr>
          <p:blipFill rotWithShape="1">
            <a:blip r:embed="rId62" cstate="print">
              <a:extLst>
                <a:ext uri="{28A0092B-C50C-407E-A947-70E740481C1C}">
                  <a14:useLocalDpi xmlns:a14="http://schemas.microsoft.com/office/drawing/2010/main" val="0"/>
                </a:ext>
              </a:extLst>
            </a:blip>
            <a:srcRect b="6469"/>
            <a:stretch/>
          </p:blipFill>
          <p:spPr>
            <a:xfrm>
              <a:off x="3154023" y="4326996"/>
              <a:ext cx="614483" cy="734709"/>
            </a:xfrm>
            <a:prstGeom prst="rect">
              <a:avLst/>
            </a:prstGeom>
          </p:spPr>
        </p:pic>
        <p:pic>
          <p:nvPicPr>
            <p:cNvPr id="179" name="Picture 178">
              <a:extLst>
                <a:ext uri="{FF2B5EF4-FFF2-40B4-BE49-F238E27FC236}">
                  <a16:creationId xmlns:a16="http://schemas.microsoft.com/office/drawing/2014/main" id="{136AC48E-8149-E243-BFF7-B68900D96BFA}"/>
                </a:ext>
              </a:extLst>
            </p:cNvPr>
            <p:cNvPicPr>
              <a:picLocks/>
            </p:cNvPicPr>
            <p:nvPr/>
          </p:nvPicPr>
          <p:blipFill>
            <a:blip r:embed="rId63" cstate="print">
              <a:extLst>
                <a:ext uri="{28A0092B-C50C-407E-A947-70E740481C1C}">
                  <a14:useLocalDpi xmlns:a14="http://schemas.microsoft.com/office/drawing/2010/main" val="0"/>
                </a:ext>
              </a:extLst>
            </a:blip>
            <a:stretch>
              <a:fillRect/>
            </a:stretch>
          </p:blipFill>
          <p:spPr>
            <a:xfrm>
              <a:off x="6810246" y="2121891"/>
              <a:ext cx="614483" cy="734709"/>
            </a:xfrm>
            <a:prstGeom prst="rect">
              <a:avLst/>
            </a:prstGeom>
          </p:spPr>
        </p:pic>
        <p:pic>
          <p:nvPicPr>
            <p:cNvPr id="180" name="Picture 179">
              <a:extLst>
                <a:ext uri="{FF2B5EF4-FFF2-40B4-BE49-F238E27FC236}">
                  <a16:creationId xmlns:a16="http://schemas.microsoft.com/office/drawing/2014/main" id="{55BD4FDC-D558-EA4E-8C04-4CA938650C47}"/>
                </a:ext>
              </a:extLst>
            </p:cNvPr>
            <p:cNvPicPr>
              <a:picLocks/>
            </p:cNvPicPr>
            <p:nvPr/>
          </p:nvPicPr>
          <p:blipFill>
            <a:blip r:embed="rId64" cstate="print">
              <a:extLst>
                <a:ext uri="{28A0092B-C50C-407E-A947-70E740481C1C}">
                  <a14:useLocalDpi xmlns:a14="http://schemas.microsoft.com/office/drawing/2010/main" val="0"/>
                </a:ext>
              </a:extLst>
            </a:blip>
            <a:stretch>
              <a:fillRect/>
            </a:stretch>
          </p:blipFill>
          <p:spPr>
            <a:xfrm>
              <a:off x="6802419" y="2852680"/>
              <a:ext cx="614483" cy="734709"/>
            </a:xfrm>
            <a:prstGeom prst="rect">
              <a:avLst/>
            </a:prstGeom>
          </p:spPr>
        </p:pic>
        <p:pic>
          <p:nvPicPr>
            <p:cNvPr id="181" name="Picture 180">
              <a:extLst>
                <a:ext uri="{FF2B5EF4-FFF2-40B4-BE49-F238E27FC236}">
                  <a16:creationId xmlns:a16="http://schemas.microsoft.com/office/drawing/2014/main" id="{8350418B-9C24-C849-A15E-D89CB6BA4F29}"/>
                </a:ext>
              </a:extLst>
            </p:cNvPr>
            <p:cNvPicPr>
              <a:picLocks/>
            </p:cNvPicPr>
            <p:nvPr/>
          </p:nvPicPr>
          <p:blipFill>
            <a:blip r:embed="rId65" cstate="print">
              <a:extLst>
                <a:ext uri="{28A0092B-C50C-407E-A947-70E740481C1C}">
                  <a14:useLocalDpi xmlns:a14="http://schemas.microsoft.com/office/drawing/2010/main" val="0"/>
                </a:ext>
              </a:extLst>
            </a:blip>
            <a:stretch>
              <a:fillRect/>
            </a:stretch>
          </p:blipFill>
          <p:spPr>
            <a:xfrm>
              <a:off x="6805026" y="3580119"/>
              <a:ext cx="614483" cy="734709"/>
            </a:xfrm>
            <a:prstGeom prst="rect">
              <a:avLst/>
            </a:prstGeom>
          </p:spPr>
        </p:pic>
        <p:pic>
          <p:nvPicPr>
            <p:cNvPr id="182" name="Picture 181">
              <a:extLst>
                <a:ext uri="{FF2B5EF4-FFF2-40B4-BE49-F238E27FC236}">
                  <a16:creationId xmlns:a16="http://schemas.microsoft.com/office/drawing/2014/main" id="{D738CAD4-0C32-7D44-A8DC-C0F6A04184C5}"/>
                </a:ext>
              </a:extLst>
            </p:cNvPr>
            <p:cNvPicPr>
              <a:picLocks/>
            </p:cNvPicPr>
            <p:nvPr/>
          </p:nvPicPr>
          <p:blipFill>
            <a:blip r:embed="rId66" cstate="print">
              <a:extLst>
                <a:ext uri="{28A0092B-C50C-407E-A947-70E740481C1C}">
                  <a14:useLocalDpi xmlns:a14="http://schemas.microsoft.com/office/drawing/2010/main" val="0"/>
                </a:ext>
              </a:extLst>
            </a:blip>
            <a:stretch>
              <a:fillRect/>
            </a:stretch>
          </p:blipFill>
          <p:spPr>
            <a:xfrm>
              <a:off x="6805026" y="4315567"/>
              <a:ext cx="614483" cy="752602"/>
            </a:xfrm>
            <a:prstGeom prst="rect">
              <a:avLst/>
            </a:prstGeom>
          </p:spPr>
        </p:pic>
        <p:pic>
          <p:nvPicPr>
            <p:cNvPr id="183" name="Picture 182">
              <a:extLst>
                <a:ext uri="{FF2B5EF4-FFF2-40B4-BE49-F238E27FC236}">
                  <a16:creationId xmlns:a16="http://schemas.microsoft.com/office/drawing/2014/main" id="{D9774D18-20F0-414D-839C-2E81E392FA41}"/>
                </a:ext>
              </a:extLst>
            </p:cNvPr>
            <p:cNvPicPr>
              <a:picLocks/>
            </p:cNvPicPr>
            <p:nvPr/>
          </p:nvPicPr>
          <p:blipFill rotWithShape="1">
            <a:blip r:embed="rId67" cstate="print">
              <a:extLst>
                <a:ext uri="{28A0092B-C50C-407E-A947-70E740481C1C}">
                  <a14:useLocalDpi xmlns:a14="http://schemas.microsoft.com/office/drawing/2010/main" val="0"/>
                </a:ext>
              </a:extLst>
            </a:blip>
            <a:srcRect b="9643"/>
            <a:stretch/>
          </p:blipFill>
          <p:spPr>
            <a:xfrm>
              <a:off x="4381610" y="4334908"/>
              <a:ext cx="614483" cy="734709"/>
            </a:xfrm>
            <a:prstGeom prst="rect">
              <a:avLst/>
            </a:prstGeom>
          </p:spPr>
        </p:pic>
        <p:pic>
          <p:nvPicPr>
            <p:cNvPr id="184" name="Picture 183">
              <a:extLst>
                <a:ext uri="{FF2B5EF4-FFF2-40B4-BE49-F238E27FC236}">
                  <a16:creationId xmlns:a16="http://schemas.microsoft.com/office/drawing/2014/main" id="{9AD69C9F-CF09-DE4D-B2C6-F4C185512296}"/>
                </a:ext>
              </a:extLst>
            </p:cNvPr>
            <p:cNvPicPr>
              <a:picLocks/>
            </p:cNvPicPr>
            <p:nvPr/>
          </p:nvPicPr>
          <p:blipFill>
            <a:blip r:embed="rId68" cstate="print">
              <a:extLst>
                <a:ext uri="{28A0092B-C50C-407E-A947-70E740481C1C}">
                  <a14:useLocalDpi xmlns:a14="http://schemas.microsoft.com/office/drawing/2010/main" val="0"/>
                </a:ext>
              </a:extLst>
            </a:blip>
            <a:stretch>
              <a:fillRect/>
            </a:stretch>
          </p:blipFill>
          <p:spPr>
            <a:xfrm>
              <a:off x="7418808" y="2119512"/>
              <a:ext cx="614483" cy="734709"/>
            </a:xfrm>
            <a:prstGeom prst="rect">
              <a:avLst/>
            </a:prstGeom>
          </p:spPr>
        </p:pic>
        <p:pic>
          <p:nvPicPr>
            <p:cNvPr id="185" name="Picture 184">
              <a:extLst>
                <a:ext uri="{FF2B5EF4-FFF2-40B4-BE49-F238E27FC236}">
                  <a16:creationId xmlns:a16="http://schemas.microsoft.com/office/drawing/2014/main" id="{3A5D5DED-80EA-9047-9AB6-D317A16DE010}"/>
                </a:ext>
              </a:extLst>
            </p:cNvPr>
            <p:cNvPicPr>
              <a:picLocks/>
            </p:cNvPicPr>
            <p:nvPr/>
          </p:nvPicPr>
          <p:blipFill>
            <a:blip r:embed="rId69" cstate="print">
              <a:extLst>
                <a:ext uri="{28A0092B-C50C-407E-A947-70E740481C1C}">
                  <a14:useLocalDpi xmlns:a14="http://schemas.microsoft.com/office/drawing/2010/main" val="0"/>
                </a:ext>
              </a:extLst>
            </a:blip>
            <a:stretch>
              <a:fillRect/>
            </a:stretch>
          </p:blipFill>
          <p:spPr>
            <a:xfrm>
              <a:off x="7415503" y="2851971"/>
              <a:ext cx="614483" cy="829538"/>
            </a:xfrm>
            <a:prstGeom prst="rect">
              <a:avLst/>
            </a:prstGeom>
          </p:spPr>
        </p:pic>
        <p:pic>
          <p:nvPicPr>
            <p:cNvPr id="186" name="Picture 185">
              <a:extLst>
                <a:ext uri="{FF2B5EF4-FFF2-40B4-BE49-F238E27FC236}">
                  <a16:creationId xmlns:a16="http://schemas.microsoft.com/office/drawing/2014/main" id="{2D7C67AE-00CA-2049-9401-19360AF87155}"/>
                </a:ext>
              </a:extLst>
            </p:cNvPr>
            <p:cNvPicPr>
              <a:picLocks/>
            </p:cNvPicPr>
            <p:nvPr/>
          </p:nvPicPr>
          <p:blipFill>
            <a:blip r:embed="rId70" cstate="print">
              <a:extLst>
                <a:ext uri="{28A0092B-C50C-407E-A947-70E740481C1C}">
                  <a14:useLocalDpi xmlns:a14="http://schemas.microsoft.com/office/drawing/2010/main" val="0"/>
                </a:ext>
              </a:extLst>
            </a:blip>
            <a:stretch>
              <a:fillRect/>
            </a:stretch>
          </p:blipFill>
          <p:spPr>
            <a:xfrm>
              <a:off x="7419510" y="3588928"/>
              <a:ext cx="614483" cy="734709"/>
            </a:xfrm>
            <a:prstGeom prst="rect">
              <a:avLst/>
            </a:prstGeom>
          </p:spPr>
        </p:pic>
        <p:pic>
          <p:nvPicPr>
            <p:cNvPr id="187" name="Picture 186">
              <a:extLst>
                <a:ext uri="{FF2B5EF4-FFF2-40B4-BE49-F238E27FC236}">
                  <a16:creationId xmlns:a16="http://schemas.microsoft.com/office/drawing/2014/main" id="{06F7E38C-8F2E-C347-AC4B-44A2DCDE57EA}"/>
                </a:ext>
              </a:extLst>
            </p:cNvPr>
            <p:cNvPicPr>
              <a:picLocks noChangeAspect="1"/>
            </p:cNvPicPr>
            <p:nvPr/>
          </p:nvPicPr>
          <p:blipFill>
            <a:blip r:embed="rId71" cstate="print">
              <a:extLst>
                <a:ext uri="{28A0092B-C50C-407E-A947-70E740481C1C}">
                  <a14:useLocalDpi xmlns:a14="http://schemas.microsoft.com/office/drawing/2010/main" val="0"/>
                </a:ext>
              </a:extLst>
            </a:blip>
            <a:stretch>
              <a:fillRect/>
            </a:stretch>
          </p:blipFill>
          <p:spPr>
            <a:xfrm>
              <a:off x="7412181" y="4301771"/>
              <a:ext cx="617806" cy="751462"/>
            </a:xfrm>
            <a:prstGeom prst="rect">
              <a:avLst/>
            </a:prstGeom>
          </p:spPr>
        </p:pic>
        <p:pic>
          <p:nvPicPr>
            <p:cNvPr id="188" name="Picture 187">
              <a:extLst>
                <a:ext uri="{FF2B5EF4-FFF2-40B4-BE49-F238E27FC236}">
                  <a16:creationId xmlns:a16="http://schemas.microsoft.com/office/drawing/2014/main" id="{8239D5E8-2349-114E-AD0E-E2495AB067A2}"/>
                </a:ext>
              </a:extLst>
            </p:cNvPr>
            <p:cNvPicPr>
              <a:picLocks/>
            </p:cNvPicPr>
            <p:nvPr/>
          </p:nvPicPr>
          <p:blipFill>
            <a:blip r:embed="rId72" cstate="print">
              <a:extLst>
                <a:ext uri="{28A0092B-C50C-407E-A947-70E740481C1C}">
                  <a14:useLocalDpi xmlns:a14="http://schemas.microsoft.com/office/drawing/2010/main" val="0"/>
                </a:ext>
              </a:extLst>
            </a:blip>
            <a:stretch>
              <a:fillRect/>
            </a:stretch>
          </p:blipFill>
          <p:spPr>
            <a:xfrm>
              <a:off x="9842055" y="4336952"/>
              <a:ext cx="614483" cy="734709"/>
            </a:xfrm>
            <a:prstGeom prst="rect">
              <a:avLst/>
            </a:prstGeom>
          </p:spPr>
        </p:pic>
        <p:pic>
          <p:nvPicPr>
            <p:cNvPr id="189" name="Picture 188">
              <a:extLst>
                <a:ext uri="{FF2B5EF4-FFF2-40B4-BE49-F238E27FC236}">
                  <a16:creationId xmlns:a16="http://schemas.microsoft.com/office/drawing/2014/main" id="{5648B8D5-9C80-7F41-8DBC-FA060F45867C}"/>
                </a:ext>
              </a:extLst>
            </p:cNvPr>
            <p:cNvPicPr>
              <a:picLocks/>
            </p:cNvPicPr>
            <p:nvPr/>
          </p:nvPicPr>
          <p:blipFill>
            <a:blip r:embed="rId73" cstate="print">
              <a:extLst>
                <a:ext uri="{28A0092B-C50C-407E-A947-70E740481C1C}">
                  <a14:useLocalDpi xmlns:a14="http://schemas.microsoft.com/office/drawing/2010/main" val="0"/>
                </a:ext>
              </a:extLst>
            </a:blip>
            <a:stretch>
              <a:fillRect/>
            </a:stretch>
          </p:blipFill>
          <p:spPr>
            <a:xfrm>
              <a:off x="8020374" y="1382684"/>
              <a:ext cx="614839" cy="734709"/>
            </a:xfrm>
            <a:prstGeom prst="rect">
              <a:avLst/>
            </a:prstGeom>
          </p:spPr>
        </p:pic>
        <p:pic>
          <p:nvPicPr>
            <p:cNvPr id="190" name="Picture 189">
              <a:extLst>
                <a:ext uri="{FF2B5EF4-FFF2-40B4-BE49-F238E27FC236}">
                  <a16:creationId xmlns:a16="http://schemas.microsoft.com/office/drawing/2014/main" id="{B4123749-904E-3849-B4BE-9F770BDDC085}"/>
                </a:ext>
              </a:extLst>
            </p:cNvPr>
            <p:cNvPicPr>
              <a:picLocks/>
            </p:cNvPicPr>
            <p:nvPr/>
          </p:nvPicPr>
          <p:blipFill>
            <a:blip r:embed="rId74" cstate="print">
              <a:extLst>
                <a:ext uri="{28A0092B-C50C-407E-A947-70E740481C1C}">
                  <a14:useLocalDpi xmlns:a14="http://schemas.microsoft.com/office/drawing/2010/main" val="0"/>
                </a:ext>
              </a:extLst>
            </a:blip>
            <a:stretch>
              <a:fillRect/>
            </a:stretch>
          </p:blipFill>
          <p:spPr>
            <a:xfrm>
              <a:off x="8025417" y="2116821"/>
              <a:ext cx="614483" cy="734709"/>
            </a:xfrm>
            <a:prstGeom prst="rect">
              <a:avLst/>
            </a:prstGeom>
          </p:spPr>
        </p:pic>
        <p:pic>
          <p:nvPicPr>
            <p:cNvPr id="191" name="Picture 190">
              <a:extLst>
                <a:ext uri="{FF2B5EF4-FFF2-40B4-BE49-F238E27FC236}">
                  <a16:creationId xmlns:a16="http://schemas.microsoft.com/office/drawing/2014/main" id="{43E46E79-EC97-CB47-B99F-C256ED4D0261}"/>
                </a:ext>
              </a:extLst>
            </p:cNvPr>
            <p:cNvPicPr>
              <a:picLocks/>
            </p:cNvPicPr>
            <p:nvPr/>
          </p:nvPicPr>
          <p:blipFill>
            <a:blip r:embed="rId75" cstate="print">
              <a:extLst>
                <a:ext uri="{28A0092B-C50C-407E-A947-70E740481C1C}">
                  <a14:useLocalDpi xmlns:a14="http://schemas.microsoft.com/office/drawing/2010/main" val="0"/>
                </a:ext>
              </a:extLst>
            </a:blip>
            <a:stretch>
              <a:fillRect/>
            </a:stretch>
          </p:blipFill>
          <p:spPr>
            <a:xfrm>
              <a:off x="8026680" y="2849325"/>
              <a:ext cx="614483" cy="755099"/>
            </a:xfrm>
            <a:prstGeom prst="rect">
              <a:avLst/>
            </a:prstGeom>
          </p:spPr>
        </p:pic>
        <p:pic>
          <p:nvPicPr>
            <p:cNvPr id="192" name="Picture 191">
              <a:extLst>
                <a:ext uri="{FF2B5EF4-FFF2-40B4-BE49-F238E27FC236}">
                  <a16:creationId xmlns:a16="http://schemas.microsoft.com/office/drawing/2014/main" id="{A9ABBFC0-FA95-6447-9A96-798B93C984A7}"/>
                </a:ext>
              </a:extLst>
            </p:cNvPr>
            <p:cNvPicPr>
              <a:picLocks/>
            </p:cNvPicPr>
            <p:nvPr/>
          </p:nvPicPr>
          <p:blipFill>
            <a:blip r:embed="rId76" cstate="print">
              <a:extLst>
                <a:ext uri="{28A0092B-C50C-407E-A947-70E740481C1C}">
                  <a14:useLocalDpi xmlns:a14="http://schemas.microsoft.com/office/drawing/2010/main" val="0"/>
                </a:ext>
              </a:extLst>
            </a:blip>
            <a:stretch>
              <a:fillRect/>
            </a:stretch>
          </p:blipFill>
          <p:spPr>
            <a:xfrm>
              <a:off x="8026076" y="3590035"/>
              <a:ext cx="614483" cy="734709"/>
            </a:xfrm>
            <a:prstGeom prst="rect">
              <a:avLst/>
            </a:prstGeom>
          </p:spPr>
        </p:pic>
        <p:pic>
          <p:nvPicPr>
            <p:cNvPr id="193" name="Picture 192">
              <a:extLst>
                <a:ext uri="{FF2B5EF4-FFF2-40B4-BE49-F238E27FC236}">
                  <a16:creationId xmlns:a16="http://schemas.microsoft.com/office/drawing/2014/main" id="{B19121E5-BA87-2E44-8034-3EC43A3CB2BD}"/>
                </a:ext>
              </a:extLst>
            </p:cNvPr>
            <p:cNvPicPr>
              <a:picLocks/>
            </p:cNvPicPr>
            <p:nvPr/>
          </p:nvPicPr>
          <p:blipFill>
            <a:blip r:embed="rId77" cstate="print">
              <a:extLst>
                <a:ext uri="{28A0092B-C50C-407E-A947-70E740481C1C}">
                  <a14:useLocalDpi xmlns:a14="http://schemas.microsoft.com/office/drawing/2010/main" val="0"/>
                </a:ext>
              </a:extLst>
            </a:blip>
            <a:stretch>
              <a:fillRect/>
            </a:stretch>
          </p:blipFill>
          <p:spPr>
            <a:xfrm>
              <a:off x="8029589" y="4314858"/>
              <a:ext cx="614483" cy="776668"/>
            </a:xfrm>
            <a:prstGeom prst="rect">
              <a:avLst/>
            </a:prstGeom>
          </p:spPr>
        </p:pic>
        <p:pic>
          <p:nvPicPr>
            <p:cNvPr id="194" name="Picture 193">
              <a:extLst>
                <a:ext uri="{FF2B5EF4-FFF2-40B4-BE49-F238E27FC236}">
                  <a16:creationId xmlns:a16="http://schemas.microsoft.com/office/drawing/2014/main" id="{6166C3EB-C403-7345-AC4D-40112DA844D8}"/>
                </a:ext>
              </a:extLst>
            </p:cNvPr>
            <p:cNvPicPr>
              <a:picLocks/>
            </p:cNvPicPr>
            <p:nvPr/>
          </p:nvPicPr>
          <p:blipFill>
            <a:blip r:embed="rId78" cstate="print">
              <a:extLst>
                <a:ext uri="{28A0092B-C50C-407E-A947-70E740481C1C}">
                  <a14:useLocalDpi xmlns:a14="http://schemas.microsoft.com/office/drawing/2010/main" val="0"/>
                </a:ext>
              </a:extLst>
            </a:blip>
            <a:stretch>
              <a:fillRect/>
            </a:stretch>
          </p:blipFill>
          <p:spPr>
            <a:xfrm>
              <a:off x="1317942" y="5055784"/>
              <a:ext cx="614231" cy="731505"/>
            </a:xfrm>
            <a:prstGeom prst="rect">
              <a:avLst/>
            </a:prstGeom>
          </p:spPr>
        </p:pic>
        <p:pic>
          <p:nvPicPr>
            <p:cNvPr id="195" name="Picture 194">
              <a:extLst>
                <a:ext uri="{FF2B5EF4-FFF2-40B4-BE49-F238E27FC236}">
                  <a16:creationId xmlns:a16="http://schemas.microsoft.com/office/drawing/2014/main" id="{EE1C79F5-EFEF-4E44-A3A5-67A89B89EA22}"/>
                </a:ext>
              </a:extLst>
            </p:cNvPr>
            <p:cNvPicPr>
              <a:picLocks/>
            </p:cNvPicPr>
            <p:nvPr/>
          </p:nvPicPr>
          <p:blipFill>
            <a:blip r:embed="rId79" cstate="print">
              <a:extLst>
                <a:ext uri="{28A0092B-C50C-407E-A947-70E740481C1C}">
                  <a14:useLocalDpi xmlns:a14="http://schemas.microsoft.com/office/drawing/2010/main" val="0"/>
                </a:ext>
              </a:extLst>
            </a:blip>
            <a:stretch>
              <a:fillRect/>
            </a:stretch>
          </p:blipFill>
          <p:spPr>
            <a:xfrm>
              <a:off x="1931146" y="5052739"/>
              <a:ext cx="614231" cy="731505"/>
            </a:xfrm>
            <a:prstGeom prst="rect">
              <a:avLst/>
            </a:prstGeom>
          </p:spPr>
        </p:pic>
        <p:pic>
          <p:nvPicPr>
            <p:cNvPr id="196" name="Picture 195">
              <a:extLst>
                <a:ext uri="{FF2B5EF4-FFF2-40B4-BE49-F238E27FC236}">
                  <a16:creationId xmlns:a16="http://schemas.microsoft.com/office/drawing/2014/main" id="{22CFB826-0B49-C647-9969-1EEE061575A1}"/>
                </a:ext>
              </a:extLst>
            </p:cNvPr>
            <p:cNvPicPr>
              <a:picLocks/>
            </p:cNvPicPr>
            <p:nvPr/>
          </p:nvPicPr>
          <p:blipFill>
            <a:blip r:embed="rId80" cstate="print">
              <a:extLst>
                <a:ext uri="{28A0092B-C50C-407E-A947-70E740481C1C}">
                  <a14:useLocalDpi xmlns:a14="http://schemas.microsoft.com/office/drawing/2010/main" val="0"/>
                </a:ext>
              </a:extLst>
            </a:blip>
            <a:stretch>
              <a:fillRect/>
            </a:stretch>
          </p:blipFill>
          <p:spPr>
            <a:xfrm>
              <a:off x="3108124" y="5054808"/>
              <a:ext cx="650210" cy="729435"/>
            </a:xfrm>
            <a:prstGeom prst="rect">
              <a:avLst/>
            </a:prstGeom>
          </p:spPr>
        </p:pic>
        <p:pic>
          <p:nvPicPr>
            <p:cNvPr id="197" name="Picture 196">
              <a:extLst>
                <a:ext uri="{FF2B5EF4-FFF2-40B4-BE49-F238E27FC236}">
                  <a16:creationId xmlns:a16="http://schemas.microsoft.com/office/drawing/2014/main" id="{3995C883-54EE-E946-BBF2-9D2339F82D09}"/>
                </a:ext>
              </a:extLst>
            </p:cNvPr>
            <p:cNvPicPr>
              <a:picLocks/>
            </p:cNvPicPr>
            <p:nvPr/>
          </p:nvPicPr>
          <p:blipFill>
            <a:blip r:embed="rId81" cstate="print">
              <a:extLst>
                <a:ext uri="{28A0092B-C50C-407E-A947-70E740481C1C}">
                  <a14:useLocalDpi xmlns:a14="http://schemas.microsoft.com/office/drawing/2010/main" val="0"/>
                </a:ext>
              </a:extLst>
            </a:blip>
            <a:stretch>
              <a:fillRect/>
            </a:stretch>
          </p:blipFill>
          <p:spPr>
            <a:xfrm>
              <a:off x="3760471" y="5052654"/>
              <a:ext cx="614231" cy="731505"/>
            </a:xfrm>
            <a:prstGeom prst="rect">
              <a:avLst/>
            </a:prstGeom>
          </p:spPr>
        </p:pic>
        <p:pic>
          <p:nvPicPr>
            <p:cNvPr id="198" name="Picture 197">
              <a:extLst>
                <a:ext uri="{FF2B5EF4-FFF2-40B4-BE49-F238E27FC236}">
                  <a16:creationId xmlns:a16="http://schemas.microsoft.com/office/drawing/2014/main" id="{659897FA-ABBD-5D45-8496-31D4F0829A15}"/>
                </a:ext>
              </a:extLst>
            </p:cNvPr>
            <p:cNvPicPr>
              <a:picLocks/>
            </p:cNvPicPr>
            <p:nvPr/>
          </p:nvPicPr>
          <p:blipFill>
            <a:blip r:embed="rId82" cstate="print">
              <a:extLst>
                <a:ext uri="{28A0092B-C50C-407E-A947-70E740481C1C}">
                  <a14:useLocalDpi xmlns:a14="http://schemas.microsoft.com/office/drawing/2010/main" val="0"/>
                </a:ext>
              </a:extLst>
            </a:blip>
            <a:stretch>
              <a:fillRect/>
            </a:stretch>
          </p:blipFill>
          <p:spPr>
            <a:xfrm>
              <a:off x="4349520" y="5060437"/>
              <a:ext cx="636414" cy="731505"/>
            </a:xfrm>
            <a:prstGeom prst="rect">
              <a:avLst/>
            </a:prstGeom>
          </p:spPr>
        </p:pic>
        <p:pic>
          <p:nvPicPr>
            <p:cNvPr id="199" name="Picture 198">
              <a:extLst>
                <a:ext uri="{FF2B5EF4-FFF2-40B4-BE49-F238E27FC236}">
                  <a16:creationId xmlns:a16="http://schemas.microsoft.com/office/drawing/2014/main" id="{FA17A20A-6C11-BB4A-AB2D-2E7857C5AB58}"/>
                </a:ext>
              </a:extLst>
            </p:cNvPr>
            <p:cNvPicPr>
              <a:picLocks/>
            </p:cNvPicPr>
            <p:nvPr/>
          </p:nvPicPr>
          <p:blipFill>
            <a:blip r:embed="rId83" cstate="print">
              <a:extLst>
                <a:ext uri="{28A0092B-C50C-407E-A947-70E740481C1C}">
                  <a14:useLocalDpi xmlns:a14="http://schemas.microsoft.com/office/drawing/2010/main" val="0"/>
                </a:ext>
              </a:extLst>
            </a:blip>
            <a:stretch>
              <a:fillRect/>
            </a:stretch>
          </p:blipFill>
          <p:spPr>
            <a:xfrm>
              <a:off x="4973911" y="5049254"/>
              <a:ext cx="652441" cy="735505"/>
            </a:xfrm>
            <a:prstGeom prst="rect">
              <a:avLst/>
            </a:prstGeom>
          </p:spPr>
        </p:pic>
        <p:pic>
          <p:nvPicPr>
            <p:cNvPr id="200" name="Picture 199">
              <a:extLst>
                <a:ext uri="{FF2B5EF4-FFF2-40B4-BE49-F238E27FC236}">
                  <a16:creationId xmlns:a16="http://schemas.microsoft.com/office/drawing/2014/main" id="{C076AFF0-27EC-AD43-B098-40000CCB4605}"/>
                </a:ext>
              </a:extLst>
            </p:cNvPr>
            <p:cNvPicPr>
              <a:picLocks/>
            </p:cNvPicPr>
            <p:nvPr/>
          </p:nvPicPr>
          <p:blipFill>
            <a:blip r:embed="rId84" cstate="print">
              <a:extLst>
                <a:ext uri="{28A0092B-C50C-407E-A947-70E740481C1C}">
                  <a14:useLocalDpi xmlns:a14="http://schemas.microsoft.com/office/drawing/2010/main" val="0"/>
                </a:ext>
              </a:extLst>
            </a:blip>
            <a:stretch>
              <a:fillRect/>
            </a:stretch>
          </p:blipFill>
          <p:spPr>
            <a:xfrm>
              <a:off x="5593105" y="5055520"/>
              <a:ext cx="614231" cy="731505"/>
            </a:xfrm>
            <a:prstGeom prst="rect">
              <a:avLst/>
            </a:prstGeom>
          </p:spPr>
        </p:pic>
        <p:pic>
          <p:nvPicPr>
            <p:cNvPr id="201" name="Picture 200">
              <a:extLst>
                <a:ext uri="{FF2B5EF4-FFF2-40B4-BE49-F238E27FC236}">
                  <a16:creationId xmlns:a16="http://schemas.microsoft.com/office/drawing/2014/main" id="{2C23321E-A0EC-614A-8E2C-61AEF4F989F2}"/>
                </a:ext>
              </a:extLst>
            </p:cNvPr>
            <p:cNvPicPr>
              <a:picLocks/>
            </p:cNvPicPr>
            <p:nvPr/>
          </p:nvPicPr>
          <p:blipFill>
            <a:blip r:embed="rId85" cstate="print">
              <a:extLst>
                <a:ext uri="{28A0092B-C50C-407E-A947-70E740481C1C}">
                  <a14:useLocalDpi xmlns:a14="http://schemas.microsoft.com/office/drawing/2010/main" val="0"/>
                </a:ext>
              </a:extLst>
            </a:blip>
            <a:stretch>
              <a:fillRect/>
            </a:stretch>
          </p:blipFill>
          <p:spPr>
            <a:xfrm>
              <a:off x="6204343" y="5060437"/>
              <a:ext cx="614231" cy="731505"/>
            </a:xfrm>
            <a:prstGeom prst="rect">
              <a:avLst/>
            </a:prstGeom>
          </p:spPr>
        </p:pic>
        <p:pic>
          <p:nvPicPr>
            <p:cNvPr id="202" name="Picture 201">
              <a:extLst>
                <a:ext uri="{FF2B5EF4-FFF2-40B4-BE49-F238E27FC236}">
                  <a16:creationId xmlns:a16="http://schemas.microsoft.com/office/drawing/2014/main" id="{60A733A3-A587-894E-BF5E-EAAC39552FCB}"/>
                </a:ext>
              </a:extLst>
            </p:cNvPr>
            <p:cNvPicPr>
              <a:picLocks/>
            </p:cNvPicPr>
            <p:nvPr/>
          </p:nvPicPr>
          <p:blipFill>
            <a:blip r:embed="rId86" cstate="print">
              <a:extLst>
                <a:ext uri="{28A0092B-C50C-407E-A947-70E740481C1C}">
                  <a14:useLocalDpi xmlns:a14="http://schemas.microsoft.com/office/drawing/2010/main" val="0"/>
                </a:ext>
              </a:extLst>
            </a:blip>
            <a:stretch>
              <a:fillRect/>
            </a:stretch>
          </p:blipFill>
          <p:spPr>
            <a:xfrm>
              <a:off x="6813552" y="5054808"/>
              <a:ext cx="623844" cy="731505"/>
            </a:xfrm>
            <a:prstGeom prst="rect">
              <a:avLst/>
            </a:prstGeom>
          </p:spPr>
        </p:pic>
        <p:pic>
          <p:nvPicPr>
            <p:cNvPr id="203" name="Picture 202">
              <a:extLst>
                <a:ext uri="{FF2B5EF4-FFF2-40B4-BE49-F238E27FC236}">
                  <a16:creationId xmlns:a16="http://schemas.microsoft.com/office/drawing/2014/main" id="{CAE05D22-F872-B947-8EED-CD205811AF8F}"/>
                </a:ext>
              </a:extLst>
            </p:cNvPr>
            <p:cNvPicPr>
              <a:picLocks/>
            </p:cNvPicPr>
            <p:nvPr/>
          </p:nvPicPr>
          <p:blipFill>
            <a:blip r:embed="rId87" cstate="print">
              <a:extLst>
                <a:ext uri="{28A0092B-C50C-407E-A947-70E740481C1C}">
                  <a14:useLocalDpi xmlns:a14="http://schemas.microsoft.com/office/drawing/2010/main" val="0"/>
                </a:ext>
              </a:extLst>
            </a:blip>
            <a:stretch>
              <a:fillRect/>
            </a:stretch>
          </p:blipFill>
          <p:spPr>
            <a:xfrm>
              <a:off x="7417788" y="5051369"/>
              <a:ext cx="614231" cy="731505"/>
            </a:xfrm>
            <a:prstGeom prst="rect">
              <a:avLst/>
            </a:prstGeom>
          </p:spPr>
        </p:pic>
        <p:pic>
          <p:nvPicPr>
            <p:cNvPr id="204" name="Picture 203">
              <a:extLst>
                <a:ext uri="{FF2B5EF4-FFF2-40B4-BE49-F238E27FC236}">
                  <a16:creationId xmlns:a16="http://schemas.microsoft.com/office/drawing/2014/main" id="{22F8DC05-AFE1-AE41-A3EA-1F400D75A229}"/>
                </a:ext>
              </a:extLst>
            </p:cNvPr>
            <p:cNvPicPr>
              <a:picLocks/>
            </p:cNvPicPr>
            <p:nvPr/>
          </p:nvPicPr>
          <p:blipFill rotWithShape="1">
            <a:blip r:embed="rId88" cstate="print">
              <a:extLst>
                <a:ext uri="{28A0092B-C50C-407E-A947-70E740481C1C}">
                  <a14:useLocalDpi xmlns:a14="http://schemas.microsoft.com/office/drawing/2010/main" val="0"/>
                </a:ext>
              </a:extLst>
            </a:blip>
            <a:srcRect l="17334" r="22834"/>
            <a:stretch/>
          </p:blipFill>
          <p:spPr>
            <a:xfrm>
              <a:off x="8025505" y="5064064"/>
              <a:ext cx="614231" cy="731505"/>
            </a:xfrm>
            <a:prstGeom prst="rect">
              <a:avLst/>
            </a:prstGeom>
          </p:spPr>
        </p:pic>
        <p:pic>
          <p:nvPicPr>
            <p:cNvPr id="205" name="Picture 204">
              <a:extLst>
                <a:ext uri="{FF2B5EF4-FFF2-40B4-BE49-F238E27FC236}">
                  <a16:creationId xmlns:a16="http://schemas.microsoft.com/office/drawing/2014/main" id="{EC1B85E9-470F-334F-94E2-6C213FD33AD3}"/>
                </a:ext>
              </a:extLst>
            </p:cNvPr>
            <p:cNvPicPr>
              <a:picLocks/>
            </p:cNvPicPr>
            <p:nvPr/>
          </p:nvPicPr>
          <p:blipFill>
            <a:blip r:embed="rId89" cstate="print">
              <a:extLst>
                <a:ext uri="{28A0092B-C50C-407E-A947-70E740481C1C}">
                  <a14:useLocalDpi xmlns:a14="http://schemas.microsoft.com/office/drawing/2010/main" val="0"/>
                </a:ext>
              </a:extLst>
            </a:blip>
            <a:stretch>
              <a:fillRect/>
            </a:stretch>
          </p:blipFill>
          <p:spPr>
            <a:xfrm>
              <a:off x="8620676" y="1379685"/>
              <a:ext cx="614231" cy="731505"/>
            </a:xfrm>
            <a:prstGeom prst="rect">
              <a:avLst/>
            </a:prstGeom>
          </p:spPr>
        </p:pic>
        <p:pic>
          <p:nvPicPr>
            <p:cNvPr id="206" name="Picture 205">
              <a:extLst>
                <a:ext uri="{FF2B5EF4-FFF2-40B4-BE49-F238E27FC236}">
                  <a16:creationId xmlns:a16="http://schemas.microsoft.com/office/drawing/2014/main" id="{BCBF2B8B-EF54-2B4A-BAA3-85A6FA115599}"/>
                </a:ext>
              </a:extLst>
            </p:cNvPr>
            <p:cNvPicPr>
              <a:picLocks/>
            </p:cNvPicPr>
            <p:nvPr/>
          </p:nvPicPr>
          <p:blipFill>
            <a:blip r:embed="rId90" cstate="print">
              <a:extLst>
                <a:ext uri="{28A0092B-C50C-407E-A947-70E740481C1C}">
                  <a14:useLocalDpi xmlns:a14="http://schemas.microsoft.com/office/drawing/2010/main" val="0"/>
                </a:ext>
              </a:extLst>
            </a:blip>
            <a:stretch>
              <a:fillRect/>
            </a:stretch>
          </p:blipFill>
          <p:spPr>
            <a:xfrm>
              <a:off x="8624368" y="2111189"/>
              <a:ext cx="614231" cy="749417"/>
            </a:xfrm>
            <a:prstGeom prst="rect">
              <a:avLst/>
            </a:prstGeom>
          </p:spPr>
        </p:pic>
        <p:pic>
          <p:nvPicPr>
            <p:cNvPr id="207" name="Picture 206">
              <a:extLst>
                <a:ext uri="{FF2B5EF4-FFF2-40B4-BE49-F238E27FC236}">
                  <a16:creationId xmlns:a16="http://schemas.microsoft.com/office/drawing/2014/main" id="{E6B03C6F-1BD6-654E-9D79-22E6F8B0DACA}"/>
                </a:ext>
              </a:extLst>
            </p:cNvPr>
            <p:cNvPicPr>
              <a:picLocks/>
            </p:cNvPicPr>
            <p:nvPr/>
          </p:nvPicPr>
          <p:blipFill>
            <a:blip r:embed="rId91" cstate="print">
              <a:extLst>
                <a:ext uri="{28A0092B-C50C-407E-A947-70E740481C1C}">
                  <a14:useLocalDpi xmlns:a14="http://schemas.microsoft.com/office/drawing/2010/main" val="0"/>
                </a:ext>
              </a:extLst>
            </a:blip>
            <a:stretch>
              <a:fillRect/>
            </a:stretch>
          </p:blipFill>
          <p:spPr>
            <a:xfrm>
              <a:off x="8623815" y="2850138"/>
              <a:ext cx="614231" cy="755369"/>
            </a:xfrm>
            <a:prstGeom prst="rect">
              <a:avLst/>
            </a:prstGeom>
          </p:spPr>
        </p:pic>
        <p:pic>
          <p:nvPicPr>
            <p:cNvPr id="208" name="Picture 207">
              <a:extLst>
                <a:ext uri="{FF2B5EF4-FFF2-40B4-BE49-F238E27FC236}">
                  <a16:creationId xmlns:a16="http://schemas.microsoft.com/office/drawing/2014/main" id="{7D44CEAA-843B-9C4C-83F0-D82DB1DD6BAD}"/>
                </a:ext>
              </a:extLst>
            </p:cNvPr>
            <p:cNvPicPr>
              <a:picLocks/>
            </p:cNvPicPr>
            <p:nvPr/>
          </p:nvPicPr>
          <p:blipFill>
            <a:blip r:embed="rId92" cstate="print">
              <a:extLst>
                <a:ext uri="{28A0092B-C50C-407E-A947-70E740481C1C}">
                  <a14:useLocalDpi xmlns:a14="http://schemas.microsoft.com/office/drawing/2010/main" val="0"/>
                </a:ext>
              </a:extLst>
            </a:blip>
            <a:stretch>
              <a:fillRect/>
            </a:stretch>
          </p:blipFill>
          <p:spPr>
            <a:xfrm>
              <a:off x="8624847" y="3598293"/>
              <a:ext cx="614231" cy="731505"/>
            </a:xfrm>
            <a:prstGeom prst="rect">
              <a:avLst/>
            </a:prstGeom>
          </p:spPr>
        </p:pic>
        <p:pic>
          <p:nvPicPr>
            <p:cNvPr id="209" name="Picture 208">
              <a:extLst>
                <a:ext uri="{FF2B5EF4-FFF2-40B4-BE49-F238E27FC236}">
                  <a16:creationId xmlns:a16="http://schemas.microsoft.com/office/drawing/2014/main" id="{CB24F9C6-EFAF-464E-9065-05C32D93E2BF}"/>
                </a:ext>
              </a:extLst>
            </p:cNvPr>
            <p:cNvPicPr>
              <a:picLocks/>
            </p:cNvPicPr>
            <p:nvPr/>
          </p:nvPicPr>
          <p:blipFill>
            <a:blip r:embed="rId93" cstate="print">
              <a:extLst>
                <a:ext uri="{28A0092B-C50C-407E-A947-70E740481C1C}">
                  <a14:useLocalDpi xmlns:a14="http://schemas.microsoft.com/office/drawing/2010/main" val="0"/>
                </a:ext>
              </a:extLst>
            </a:blip>
            <a:stretch>
              <a:fillRect/>
            </a:stretch>
          </p:blipFill>
          <p:spPr>
            <a:xfrm>
              <a:off x="8620423" y="4318268"/>
              <a:ext cx="614231" cy="759685"/>
            </a:xfrm>
            <a:prstGeom prst="rect">
              <a:avLst/>
            </a:prstGeom>
          </p:spPr>
        </p:pic>
        <p:pic>
          <p:nvPicPr>
            <p:cNvPr id="210" name="Picture 209">
              <a:extLst>
                <a:ext uri="{FF2B5EF4-FFF2-40B4-BE49-F238E27FC236}">
                  <a16:creationId xmlns:a16="http://schemas.microsoft.com/office/drawing/2014/main" id="{172E066C-FFE7-8943-B33E-BC4D1AF2443D}"/>
                </a:ext>
              </a:extLst>
            </p:cNvPr>
            <p:cNvPicPr>
              <a:picLocks/>
            </p:cNvPicPr>
            <p:nvPr/>
          </p:nvPicPr>
          <p:blipFill>
            <a:blip r:embed="rId94" cstate="print">
              <a:extLst>
                <a:ext uri="{28A0092B-C50C-407E-A947-70E740481C1C}">
                  <a14:useLocalDpi xmlns:a14="http://schemas.microsoft.com/office/drawing/2010/main" val="0"/>
                </a:ext>
              </a:extLst>
            </a:blip>
            <a:stretch>
              <a:fillRect/>
            </a:stretch>
          </p:blipFill>
          <p:spPr>
            <a:xfrm>
              <a:off x="8622181" y="5059735"/>
              <a:ext cx="614231" cy="731505"/>
            </a:xfrm>
            <a:prstGeom prst="rect">
              <a:avLst/>
            </a:prstGeom>
          </p:spPr>
        </p:pic>
        <p:pic>
          <p:nvPicPr>
            <p:cNvPr id="211" name="Picture 210">
              <a:extLst>
                <a:ext uri="{FF2B5EF4-FFF2-40B4-BE49-F238E27FC236}">
                  <a16:creationId xmlns:a16="http://schemas.microsoft.com/office/drawing/2014/main" id="{940DBE17-DB5B-434C-BF00-1FB82ED70B75}"/>
                </a:ext>
              </a:extLst>
            </p:cNvPr>
            <p:cNvPicPr>
              <a:picLocks/>
            </p:cNvPicPr>
            <p:nvPr/>
          </p:nvPicPr>
          <p:blipFill>
            <a:blip r:embed="rId95" cstate="print">
              <a:extLst>
                <a:ext uri="{28A0092B-C50C-407E-A947-70E740481C1C}">
                  <a14:useLocalDpi xmlns:a14="http://schemas.microsoft.com/office/drawing/2010/main" val="0"/>
                </a:ext>
              </a:extLst>
            </a:blip>
            <a:stretch>
              <a:fillRect/>
            </a:stretch>
          </p:blipFill>
          <p:spPr>
            <a:xfrm>
              <a:off x="2523758" y="5785693"/>
              <a:ext cx="612648" cy="731520"/>
            </a:xfrm>
            <a:prstGeom prst="rect">
              <a:avLst/>
            </a:prstGeom>
          </p:spPr>
        </p:pic>
        <p:pic>
          <p:nvPicPr>
            <p:cNvPr id="212" name="Picture 211">
              <a:extLst>
                <a:ext uri="{FF2B5EF4-FFF2-40B4-BE49-F238E27FC236}">
                  <a16:creationId xmlns:a16="http://schemas.microsoft.com/office/drawing/2014/main" id="{99E2D2D6-E13F-EF45-9673-248CFEB870FF}"/>
                </a:ext>
              </a:extLst>
            </p:cNvPr>
            <p:cNvPicPr>
              <a:picLocks/>
            </p:cNvPicPr>
            <p:nvPr/>
          </p:nvPicPr>
          <p:blipFill>
            <a:blip r:embed="rId96" cstate="print">
              <a:extLst>
                <a:ext uri="{28A0092B-C50C-407E-A947-70E740481C1C}">
                  <a14:useLocalDpi xmlns:a14="http://schemas.microsoft.com/office/drawing/2010/main" val="0"/>
                </a:ext>
              </a:extLst>
            </a:blip>
            <a:stretch>
              <a:fillRect/>
            </a:stretch>
          </p:blipFill>
          <p:spPr>
            <a:xfrm>
              <a:off x="3132858" y="5781265"/>
              <a:ext cx="612648" cy="731520"/>
            </a:xfrm>
            <a:prstGeom prst="rect">
              <a:avLst/>
            </a:prstGeom>
          </p:spPr>
        </p:pic>
        <p:pic>
          <p:nvPicPr>
            <p:cNvPr id="213" name="Picture 212">
              <a:extLst>
                <a:ext uri="{FF2B5EF4-FFF2-40B4-BE49-F238E27FC236}">
                  <a16:creationId xmlns:a16="http://schemas.microsoft.com/office/drawing/2014/main" id="{D0638254-CA0E-4D44-8857-0EFD8A6639B2}"/>
                </a:ext>
              </a:extLst>
            </p:cNvPr>
            <p:cNvPicPr>
              <a:picLocks/>
            </p:cNvPicPr>
            <p:nvPr/>
          </p:nvPicPr>
          <p:blipFill>
            <a:blip r:embed="rId97" cstate="print">
              <a:extLst>
                <a:ext uri="{28A0092B-C50C-407E-A947-70E740481C1C}">
                  <a14:useLocalDpi xmlns:a14="http://schemas.microsoft.com/office/drawing/2010/main" val="0"/>
                </a:ext>
              </a:extLst>
            </a:blip>
            <a:stretch>
              <a:fillRect/>
            </a:stretch>
          </p:blipFill>
          <p:spPr>
            <a:xfrm>
              <a:off x="3738267" y="5779961"/>
              <a:ext cx="612648" cy="731520"/>
            </a:xfrm>
            <a:prstGeom prst="rect">
              <a:avLst/>
            </a:prstGeom>
          </p:spPr>
        </p:pic>
        <p:pic>
          <p:nvPicPr>
            <p:cNvPr id="214" name="Picture 213">
              <a:extLst>
                <a:ext uri="{FF2B5EF4-FFF2-40B4-BE49-F238E27FC236}">
                  <a16:creationId xmlns:a16="http://schemas.microsoft.com/office/drawing/2014/main" id="{876C5B9E-62DD-FB46-BF1F-AF9BAE646065}"/>
                </a:ext>
              </a:extLst>
            </p:cNvPr>
            <p:cNvPicPr>
              <a:picLocks/>
            </p:cNvPicPr>
            <p:nvPr/>
          </p:nvPicPr>
          <p:blipFill>
            <a:blip r:embed="rId98" cstate="print">
              <a:extLst>
                <a:ext uri="{28A0092B-C50C-407E-A947-70E740481C1C}">
                  <a14:useLocalDpi xmlns:a14="http://schemas.microsoft.com/office/drawing/2010/main" val="0"/>
                </a:ext>
              </a:extLst>
            </a:blip>
            <a:stretch>
              <a:fillRect/>
            </a:stretch>
          </p:blipFill>
          <p:spPr>
            <a:xfrm>
              <a:off x="4318276" y="5779961"/>
              <a:ext cx="651027" cy="731520"/>
            </a:xfrm>
            <a:prstGeom prst="rect">
              <a:avLst/>
            </a:prstGeom>
          </p:spPr>
        </p:pic>
        <p:pic>
          <p:nvPicPr>
            <p:cNvPr id="215" name="Picture 214">
              <a:extLst>
                <a:ext uri="{FF2B5EF4-FFF2-40B4-BE49-F238E27FC236}">
                  <a16:creationId xmlns:a16="http://schemas.microsoft.com/office/drawing/2014/main" id="{1BCCF9DD-C90A-E843-B994-B86534685695}"/>
                </a:ext>
              </a:extLst>
            </p:cNvPr>
            <p:cNvPicPr>
              <a:picLocks/>
            </p:cNvPicPr>
            <p:nvPr/>
          </p:nvPicPr>
          <p:blipFill>
            <a:blip r:embed="rId99" cstate="print">
              <a:extLst>
                <a:ext uri="{28A0092B-C50C-407E-A947-70E740481C1C}">
                  <a14:useLocalDpi xmlns:a14="http://schemas.microsoft.com/office/drawing/2010/main" val="0"/>
                </a:ext>
              </a:extLst>
            </a:blip>
            <a:stretch>
              <a:fillRect/>
            </a:stretch>
          </p:blipFill>
          <p:spPr>
            <a:xfrm>
              <a:off x="4962535" y="5779961"/>
              <a:ext cx="629102" cy="731520"/>
            </a:xfrm>
            <a:prstGeom prst="rect">
              <a:avLst/>
            </a:prstGeom>
          </p:spPr>
        </p:pic>
        <p:pic>
          <p:nvPicPr>
            <p:cNvPr id="216" name="Picture 215">
              <a:extLst>
                <a:ext uri="{FF2B5EF4-FFF2-40B4-BE49-F238E27FC236}">
                  <a16:creationId xmlns:a16="http://schemas.microsoft.com/office/drawing/2014/main" id="{81055327-8EC6-874B-943E-2A0F5D839037}"/>
                </a:ext>
              </a:extLst>
            </p:cNvPr>
            <p:cNvPicPr>
              <a:picLocks/>
            </p:cNvPicPr>
            <p:nvPr/>
          </p:nvPicPr>
          <p:blipFill>
            <a:blip r:embed="rId100" cstate="print">
              <a:extLst>
                <a:ext uri="{28A0092B-C50C-407E-A947-70E740481C1C}">
                  <a14:useLocalDpi xmlns:a14="http://schemas.microsoft.com/office/drawing/2010/main" val="0"/>
                </a:ext>
              </a:extLst>
            </a:blip>
            <a:stretch>
              <a:fillRect/>
            </a:stretch>
          </p:blipFill>
          <p:spPr>
            <a:xfrm>
              <a:off x="5579800" y="5773257"/>
              <a:ext cx="653201" cy="731520"/>
            </a:xfrm>
            <a:prstGeom prst="rect">
              <a:avLst/>
            </a:prstGeom>
          </p:spPr>
        </p:pic>
        <p:pic>
          <p:nvPicPr>
            <p:cNvPr id="217" name="Picture 216">
              <a:extLst>
                <a:ext uri="{FF2B5EF4-FFF2-40B4-BE49-F238E27FC236}">
                  <a16:creationId xmlns:a16="http://schemas.microsoft.com/office/drawing/2014/main" id="{A82A1A3F-615F-3049-9F91-D25B489E4584}"/>
                </a:ext>
              </a:extLst>
            </p:cNvPr>
            <p:cNvPicPr>
              <a:picLocks/>
            </p:cNvPicPr>
            <p:nvPr/>
          </p:nvPicPr>
          <p:blipFill>
            <a:blip r:embed="rId101" cstate="print">
              <a:extLst>
                <a:ext uri="{28A0092B-C50C-407E-A947-70E740481C1C}">
                  <a14:useLocalDpi xmlns:a14="http://schemas.microsoft.com/office/drawing/2010/main" val="0"/>
                </a:ext>
              </a:extLst>
            </a:blip>
            <a:stretch>
              <a:fillRect/>
            </a:stretch>
          </p:blipFill>
          <p:spPr>
            <a:xfrm>
              <a:off x="6209814" y="5776347"/>
              <a:ext cx="612648" cy="731520"/>
            </a:xfrm>
            <a:prstGeom prst="rect">
              <a:avLst/>
            </a:prstGeom>
          </p:spPr>
        </p:pic>
        <p:pic>
          <p:nvPicPr>
            <p:cNvPr id="218" name="Picture 217">
              <a:extLst>
                <a:ext uri="{FF2B5EF4-FFF2-40B4-BE49-F238E27FC236}">
                  <a16:creationId xmlns:a16="http://schemas.microsoft.com/office/drawing/2014/main" id="{42CE0448-97EA-F64B-BA2D-5B02B9AE35E1}"/>
                </a:ext>
              </a:extLst>
            </p:cNvPr>
            <p:cNvPicPr>
              <a:picLocks/>
            </p:cNvPicPr>
            <p:nvPr/>
          </p:nvPicPr>
          <p:blipFill>
            <a:blip r:embed="rId102" cstate="print">
              <a:extLst>
                <a:ext uri="{28A0092B-C50C-407E-A947-70E740481C1C}">
                  <a14:useLocalDpi xmlns:a14="http://schemas.microsoft.com/office/drawing/2010/main" val="0"/>
                </a:ext>
              </a:extLst>
            </a:blip>
            <a:stretch>
              <a:fillRect/>
            </a:stretch>
          </p:blipFill>
          <p:spPr>
            <a:xfrm>
              <a:off x="6805771" y="5779961"/>
              <a:ext cx="612648" cy="731520"/>
            </a:xfrm>
            <a:prstGeom prst="rect">
              <a:avLst/>
            </a:prstGeom>
          </p:spPr>
        </p:pic>
        <p:pic>
          <p:nvPicPr>
            <p:cNvPr id="219" name="Picture 218">
              <a:extLst>
                <a:ext uri="{FF2B5EF4-FFF2-40B4-BE49-F238E27FC236}">
                  <a16:creationId xmlns:a16="http://schemas.microsoft.com/office/drawing/2014/main" id="{A93482A9-3036-7049-8FD8-AAA4CC998CD5}"/>
                </a:ext>
              </a:extLst>
            </p:cNvPr>
            <p:cNvPicPr>
              <a:picLocks/>
            </p:cNvPicPr>
            <p:nvPr/>
          </p:nvPicPr>
          <p:blipFill>
            <a:blip r:embed="rId103" cstate="print">
              <a:extLst>
                <a:ext uri="{28A0092B-C50C-407E-A947-70E740481C1C}">
                  <a14:useLocalDpi xmlns:a14="http://schemas.microsoft.com/office/drawing/2010/main" val="0"/>
                </a:ext>
              </a:extLst>
            </a:blip>
            <a:stretch>
              <a:fillRect/>
            </a:stretch>
          </p:blipFill>
          <p:spPr>
            <a:xfrm>
              <a:off x="7414952" y="5775533"/>
              <a:ext cx="612648" cy="731520"/>
            </a:xfrm>
            <a:prstGeom prst="rect">
              <a:avLst/>
            </a:prstGeom>
          </p:spPr>
        </p:pic>
        <p:pic>
          <p:nvPicPr>
            <p:cNvPr id="220" name="Picture 219">
              <a:extLst>
                <a:ext uri="{FF2B5EF4-FFF2-40B4-BE49-F238E27FC236}">
                  <a16:creationId xmlns:a16="http://schemas.microsoft.com/office/drawing/2014/main" id="{57B6C013-74AA-9248-8EB9-00AD0413E58A}"/>
                </a:ext>
              </a:extLst>
            </p:cNvPr>
            <p:cNvPicPr>
              <a:picLocks/>
            </p:cNvPicPr>
            <p:nvPr/>
          </p:nvPicPr>
          <p:blipFill>
            <a:blip r:embed="rId104" cstate="print">
              <a:extLst>
                <a:ext uri="{28A0092B-C50C-407E-A947-70E740481C1C}">
                  <a14:useLocalDpi xmlns:a14="http://schemas.microsoft.com/office/drawing/2010/main" val="0"/>
                </a:ext>
              </a:extLst>
            </a:blip>
            <a:stretch>
              <a:fillRect/>
            </a:stretch>
          </p:blipFill>
          <p:spPr>
            <a:xfrm>
              <a:off x="8020374" y="5776392"/>
              <a:ext cx="612648" cy="731520"/>
            </a:xfrm>
            <a:prstGeom prst="rect">
              <a:avLst/>
            </a:prstGeom>
          </p:spPr>
        </p:pic>
        <p:pic>
          <p:nvPicPr>
            <p:cNvPr id="221" name="Picture 220">
              <a:extLst>
                <a:ext uri="{FF2B5EF4-FFF2-40B4-BE49-F238E27FC236}">
                  <a16:creationId xmlns:a16="http://schemas.microsoft.com/office/drawing/2014/main" id="{F5379CDC-2B75-2046-AB55-AA450FC8D89C}"/>
                </a:ext>
              </a:extLst>
            </p:cNvPr>
            <p:cNvPicPr>
              <a:picLocks/>
            </p:cNvPicPr>
            <p:nvPr/>
          </p:nvPicPr>
          <p:blipFill>
            <a:blip r:embed="rId105" cstate="print">
              <a:extLst>
                <a:ext uri="{28A0092B-C50C-407E-A947-70E740481C1C}">
                  <a14:useLocalDpi xmlns:a14="http://schemas.microsoft.com/office/drawing/2010/main" val="0"/>
                </a:ext>
              </a:extLst>
            </a:blip>
            <a:stretch>
              <a:fillRect/>
            </a:stretch>
          </p:blipFill>
          <p:spPr>
            <a:xfrm>
              <a:off x="8628754" y="5775533"/>
              <a:ext cx="612648" cy="731520"/>
            </a:xfrm>
            <a:prstGeom prst="rect">
              <a:avLst/>
            </a:prstGeom>
          </p:spPr>
        </p:pic>
        <p:pic>
          <p:nvPicPr>
            <p:cNvPr id="222" name="Picture 221">
              <a:extLst>
                <a:ext uri="{FF2B5EF4-FFF2-40B4-BE49-F238E27FC236}">
                  <a16:creationId xmlns:a16="http://schemas.microsoft.com/office/drawing/2014/main" id="{6BDE8825-643B-EB40-AA98-8905F7782D02}"/>
                </a:ext>
              </a:extLst>
            </p:cNvPr>
            <p:cNvPicPr>
              <a:picLocks/>
            </p:cNvPicPr>
            <p:nvPr/>
          </p:nvPicPr>
          <p:blipFill>
            <a:blip r:embed="rId106" cstate="print">
              <a:extLst>
                <a:ext uri="{28A0092B-C50C-407E-A947-70E740481C1C}">
                  <a14:useLocalDpi xmlns:a14="http://schemas.microsoft.com/office/drawing/2010/main" val="0"/>
                </a:ext>
              </a:extLst>
            </a:blip>
            <a:stretch>
              <a:fillRect/>
            </a:stretch>
          </p:blipFill>
          <p:spPr>
            <a:xfrm>
              <a:off x="9225776" y="1382732"/>
              <a:ext cx="617072" cy="731520"/>
            </a:xfrm>
            <a:prstGeom prst="rect">
              <a:avLst/>
            </a:prstGeom>
          </p:spPr>
        </p:pic>
        <p:pic>
          <p:nvPicPr>
            <p:cNvPr id="223" name="Picture 222">
              <a:extLst>
                <a:ext uri="{FF2B5EF4-FFF2-40B4-BE49-F238E27FC236}">
                  <a16:creationId xmlns:a16="http://schemas.microsoft.com/office/drawing/2014/main" id="{BAC6A0AE-36B6-CA45-9F9E-FA9E4EEE0E93}"/>
                </a:ext>
              </a:extLst>
            </p:cNvPr>
            <p:cNvPicPr>
              <a:picLocks/>
            </p:cNvPicPr>
            <p:nvPr/>
          </p:nvPicPr>
          <p:blipFill>
            <a:blip r:embed="rId107" cstate="print">
              <a:extLst>
                <a:ext uri="{28A0092B-C50C-407E-A947-70E740481C1C}">
                  <a14:useLocalDpi xmlns:a14="http://schemas.microsoft.com/office/drawing/2010/main" val="0"/>
                </a:ext>
              </a:extLst>
            </a:blip>
            <a:stretch>
              <a:fillRect/>
            </a:stretch>
          </p:blipFill>
          <p:spPr>
            <a:xfrm>
              <a:off x="9230640" y="2098294"/>
              <a:ext cx="612648" cy="753433"/>
            </a:xfrm>
            <a:prstGeom prst="rect">
              <a:avLst/>
            </a:prstGeom>
          </p:spPr>
        </p:pic>
        <p:pic>
          <p:nvPicPr>
            <p:cNvPr id="224" name="Picture 223">
              <a:extLst>
                <a:ext uri="{FF2B5EF4-FFF2-40B4-BE49-F238E27FC236}">
                  <a16:creationId xmlns:a16="http://schemas.microsoft.com/office/drawing/2014/main" id="{BD58942A-9B19-524F-92A1-C43D572098F0}"/>
                </a:ext>
              </a:extLst>
            </p:cNvPr>
            <p:cNvPicPr>
              <a:picLocks/>
            </p:cNvPicPr>
            <p:nvPr/>
          </p:nvPicPr>
          <p:blipFill>
            <a:blip r:embed="rId108" cstate="print">
              <a:extLst>
                <a:ext uri="{28A0092B-C50C-407E-A947-70E740481C1C}">
                  <a14:useLocalDpi xmlns:a14="http://schemas.microsoft.com/office/drawing/2010/main" val="0"/>
                </a:ext>
              </a:extLst>
            </a:blip>
            <a:stretch>
              <a:fillRect/>
            </a:stretch>
          </p:blipFill>
          <p:spPr>
            <a:xfrm>
              <a:off x="9236412" y="2850804"/>
              <a:ext cx="612648" cy="750652"/>
            </a:xfrm>
            <a:prstGeom prst="rect">
              <a:avLst/>
            </a:prstGeom>
          </p:spPr>
        </p:pic>
        <p:pic>
          <p:nvPicPr>
            <p:cNvPr id="225" name="Picture 224">
              <a:extLst>
                <a:ext uri="{FF2B5EF4-FFF2-40B4-BE49-F238E27FC236}">
                  <a16:creationId xmlns:a16="http://schemas.microsoft.com/office/drawing/2014/main" id="{2E779672-33F3-0B46-AC23-123B9DD49A12}"/>
                </a:ext>
              </a:extLst>
            </p:cNvPr>
            <p:cNvPicPr>
              <a:picLocks/>
            </p:cNvPicPr>
            <p:nvPr/>
          </p:nvPicPr>
          <p:blipFill>
            <a:blip r:embed="rId109" cstate="print">
              <a:extLst>
                <a:ext uri="{28A0092B-C50C-407E-A947-70E740481C1C}">
                  <a14:useLocalDpi xmlns:a14="http://schemas.microsoft.com/office/drawing/2010/main" val="0"/>
                </a:ext>
              </a:extLst>
            </a:blip>
            <a:stretch>
              <a:fillRect/>
            </a:stretch>
          </p:blipFill>
          <p:spPr>
            <a:xfrm>
              <a:off x="9231242" y="3598293"/>
              <a:ext cx="612648" cy="731520"/>
            </a:xfrm>
            <a:prstGeom prst="rect">
              <a:avLst/>
            </a:prstGeom>
          </p:spPr>
        </p:pic>
        <p:pic>
          <p:nvPicPr>
            <p:cNvPr id="226" name="Picture 225">
              <a:extLst>
                <a:ext uri="{FF2B5EF4-FFF2-40B4-BE49-F238E27FC236}">
                  <a16:creationId xmlns:a16="http://schemas.microsoft.com/office/drawing/2014/main" id="{659E3C73-E556-B349-A34B-0FDA8EEB95C6}"/>
                </a:ext>
              </a:extLst>
            </p:cNvPr>
            <p:cNvPicPr>
              <a:picLocks/>
            </p:cNvPicPr>
            <p:nvPr/>
          </p:nvPicPr>
          <p:blipFill>
            <a:blip r:embed="rId110" cstate="print">
              <a:extLst>
                <a:ext uri="{28A0092B-C50C-407E-A947-70E740481C1C}">
                  <a14:useLocalDpi xmlns:a14="http://schemas.microsoft.com/office/drawing/2010/main" val="0"/>
                </a:ext>
              </a:extLst>
            </a:blip>
            <a:stretch>
              <a:fillRect/>
            </a:stretch>
          </p:blipFill>
          <p:spPr>
            <a:xfrm>
              <a:off x="9238046" y="4324203"/>
              <a:ext cx="612648" cy="782681"/>
            </a:xfrm>
            <a:prstGeom prst="rect">
              <a:avLst/>
            </a:prstGeom>
          </p:spPr>
        </p:pic>
        <p:pic>
          <p:nvPicPr>
            <p:cNvPr id="227" name="Picture 226">
              <a:extLst>
                <a:ext uri="{FF2B5EF4-FFF2-40B4-BE49-F238E27FC236}">
                  <a16:creationId xmlns:a16="http://schemas.microsoft.com/office/drawing/2014/main" id="{75194B74-A460-F749-A3BE-40AFA1DF4E29}"/>
                </a:ext>
              </a:extLst>
            </p:cNvPr>
            <p:cNvPicPr>
              <a:picLocks/>
            </p:cNvPicPr>
            <p:nvPr/>
          </p:nvPicPr>
          <p:blipFill>
            <a:blip r:embed="rId111" cstate="print">
              <a:extLst>
                <a:ext uri="{28A0092B-C50C-407E-A947-70E740481C1C}">
                  <a14:useLocalDpi xmlns:a14="http://schemas.microsoft.com/office/drawing/2010/main" val="0"/>
                </a:ext>
              </a:extLst>
            </a:blip>
            <a:stretch>
              <a:fillRect/>
            </a:stretch>
          </p:blipFill>
          <p:spPr>
            <a:xfrm>
              <a:off x="9236266" y="5060578"/>
              <a:ext cx="612648" cy="731520"/>
            </a:xfrm>
            <a:prstGeom prst="rect">
              <a:avLst/>
            </a:prstGeom>
          </p:spPr>
        </p:pic>
        <p:pic>
          <p:nvPicPr>
            <p:cNvPr id="228" name="Picture 227">
              <a:extLst>
                <a:ext uri="{FF2B5EF4-FFF2-40B4-BE49-F238E27FC236}">
                  <a16:creationId xmlns:a16="http://schemas.microsoft.com/office/drawing/2014/main" id="{1389234F-0D49-ED4E-9A33-62CF048CE593}"/>
                </a:ext>
              </a:extLst>
            </p:cNvPr>
            <p:cNvPicPr>
              <a:picLocks/>
            </p:cNvPicPr>
            <p:nvPr/>
          </p:nvPicPr>
          <p:blipFill>
            <a:blip r:embed="rId112" cstate="print">
              <a:extLst>
                <a:ext uri="{28A0092B-C50C-407E-A947-70E740481C1C}">
                  <a14:useLocalDpi xmlns:a14="http://schemas.microsoft.com/office/drawing/2010/main" val="0"/>
                </a:ext>
              </a:extLst>
            </a:blip>
            <a:stretch>
              <a:fillRect/>
            </a:stretch>
          </p:blipFill>
          <p:spPr>
            <a:xfrm>
              <a:off x="2523386" y="5055784"/>
              <a:ext cx="614231" cy="731505"/>
            </a:xfrm>
            <a:prstGeom prst="rect">
              <a:avLst/>
            </a:prstGeom>
          </p:spPr>
        </p:pic>
        <p:pic>
          <p:nvPicPr>
            <p:cNvPr id="229" name="Picture 228">
              <a:extLst>
                <a:ext uri="{FF2B5EF4-FFF2-40B4-BE49-F238E27FC236}">
                  <a16:creationId xmlns:a16="http://schemas.microsoft.com/office/drawing/2014/main" id="{1B898FD3-5B23-B041-B215-510C81CDBFA7}"/>
                </a:ext>
              </a:extLst>
            </p:cNvPr>
            <p:cNvPicPr>
              <a:picLocks/>
            </p:cNvPicPr>
            <p:nvPr/>
          </p:nvPicPr>
          <p:blipFill rotWithShape="1">
            <a:blip r:embed="rId113" cstate="print">
              <a:extLst>
                <a:ext uri="{28A0092B-C50C-407E-A947-70E740481C1C}">
                  <a14:useLocalDpi xmlns:a14="http://schemas.microsoft.com/office/drawing/2010/main" val="0"/>
                </a:ext>
              </a:extLst>
            </a:blip>
            <a:srcRect l="5889" r="30333"/>
            <a:stretch/>
          </p:blipFill>
          <p:spPr>
            <a:xfrm>
              <a:off x="9234107" y="5774767"/>
              <a:ext cx="612648" cy="731520"/>
            </a:xfrm>
            <a:prstGeom prst="rect">
              <a:avLst/>
            </a:prstGeom>
          </p:spPr>
        </p:pic>
      </p:grpSp>
      <p:pic>
        <p:nvPicPr>
          <p:cNvPr id="230" name="Picture 229">
            <a:extLst>
              <a:ext uri="{FF2B5EF4-FFF2-40B4-BE49-F238E27FC236}">
                <a16:creationId xmlns:a16="http://schemas.microsoft.com/office/drawing/2014/main" id="{83C3491C-8847-3C44-B120-0A8A55D007BA}"/>
              </a:ext>
            </a:extLst>
          </p:cNvPr>
          <p:cNvPicPr>
            <a:picLocks noChangeAspect="1"/>
          </p:cNvPicPr>
          <p:nvPr/>
        </p:nvPicPr>
        <p:blipFill>
          <a:blip r:embed="rId114" cstate="print">
            <a:extLst>
              <a:ext uri="{28A0092B-C50C-407E-A947-70E740481C1C}">
                <a14:useLocalDpi xmlns:a14="http://schemas.microsoft.com/office/drawing/2010/main" val="0"/>
              </a:ext>
            </a:extLst>
          </a:blip>
          <a:stretch>
            <a:fillRect/>
          </a:stretch>
        </p:blipFill>
        <p:spPr>
          <a:xfrm>
            <a:off x="6100404" y="2259185"/>
            <a:ext cx="392343" cy="451498"/>
          </a:xfrm>
          <a:prstGeom prst="rect">
            <a:avLst/>
          </a:prstGeom>
        </p:spPr>
      </p:pic>
    </p:spTree>
    <p:extLst>
      <p:ext uri="{BB962C8B-B14F-4D97-AF65-F5344CB8AC3E}">
        <p14:creationId xmlns:p14="http://schemas.microsoft.com/office/powerpoint/2010/main" val="3334811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60400" y="511175"/>
            <a:ext cx="8026400" cy="508000"/>
          </a:xfrm>
        </p:spPr>
        <p:txBody>
          <a:bodyPr lIns="0" tIns="0" rIns="0" bIns="0" anchor="t" anchorCtr="0">
            <a:normAutofit/>
          </a:bodyPr>
          <a:lstStyle/>
          <a:p>
            <a:pPr algn="r"/>
            <a:endParaRPr lang="en-US" sz="2400" b="1" cap="all" spc="100" dirty="0">
              <a:solidFill>
                <a:srgbClr val="0E4951"/>
              </a:solidFill>
              <a:latin typeface="Arial"/>
              <a:cs typeface="Arial"/>
            </a:endParaRPr>
          </a:p>
        </p:txBody>
      </p:sp>
      <p:pic>
        <p:nvPicPr>
          <p:cNvPr id="2" name="Content Placeholder 1">
            <a:extLst>
              <a:ext uri="{FF2B5EF4-FFF2-40B4-BE49-F238E27FC236}">
                <a16:creationId xmlns:a16="http://schemas.microsoft.com/office/drawing/2014/main" id="{E78F0A73-4873-0F45-BC2D-557B4D646713}"/>
              </a:ext>
            </a:extLst>
          </p:cNvPr>
          <p:cNvPicPr>
            <a:picLocks noGrp="1" noChangeAspect="1"/>
          </p:cNvPicPr>
          <p:nvPr>
            <p:ph idx="1"/>
          </p:nvPr>
        </p:nvPicPr>
        <p:blipFill>
          <a:blip r:embed="rId3"/>
          <a:stretch>
            <a:fillRect/>
          </a:stretch>
        </p:blipFill>
        <p:spPr>
          <a:xfrm>
            <a:off x="2911179" y="1290160"/>
            <a:ext cx="3821793" cy="3821793"/>
          </a:xfrm>
          <a:prstGeom prst="rect">
            <a:avLst/>
          </a:prstGeom>
        </p:spPr>
      </p:pic>
      <p:sp>
        <p:nvSpPr>
          <p:cNvPr id="3" name="TextBox 2">
            <a:extLst>
              <a:ext uri="{FF2B5EF4-FFF2-40B4-BE49-F238E27FC236}">
                <a16:creationId xmlns:a16="http://schemas.microsoft.com/office/drawing/2014/main" id="{3C1CE675-6A2E-D64C-A51C-2AAC3530D27D}"/>
              </a:ext>
            </a:extLst>
          </p:cNvPr>
          <p:cNvSpPr txBox="1"/>
          <p:nvPr/>
        </p:nvSpPr>
        <p:spPr>
          <a:xfrm>
            <a:off x="3473918" y="5382938"/>
            <a:ext cx="2696316" cy="461665"/>
          </a:xfrm>
          <a:prstGeom prst="rect">
            <a:avLst/>
          </a:prstGeom>
          <a:noFill/>
        </p:spPr>
        <p:txBody>
          <a:bodyPr wrap="none" rtlCol="0">
            <a:spAutoFit/>
          </a:bodyPr>
          <a:lstStyle/>
          <a:p>
            <a:pPr algn="ctr"/>
            <a:r>
              <a:rPr lang="en-US" sz="2400" b="1" dirty="0"/>
              <a:t>….most of the time.</a:t>
            </a:r>
          </a:p>
        </p:txBody>
      </p:sp>
    </p:spTree>
    <p:extLst>
      <p:ext uri="{BB962C8B-B14F-4D97-AF65-F5344CB8AC3E}">
        <p14:creationId xmlns:p14="http://schemas.microsoft.com/office/powerpoint/2010/main" val="717353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CC48-FA44-924F-AC6D-1A507AEA59D3}"/>
              </a:ext>
            </a:extLst>
          </p:cNvPr>
          <p:cNvSpPr>
            <a:spLocks noGrp="1"/>
          </p:cNvSpPr>
          <p:nvPr>
            <p:ph type="title"/>
          </p:nvPr>
        </p:nvSpPr>
        <p:spPr/>
        <p:txBody>
          <a:bodyPr>
            <a:normAutofit/>
          </a:bodyPr>
          <a:lstStyle/>
          <a:p>
            <a:pPr algn="r"/>
            <a:endParaRPr lang="en-US"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632371-F782-0444-B8C7-3026689FDDCD}"/>
              </a:ext>
            </a:extLst>
          </p:cNvPr>
          <p:cNvSpPr>
            <a:spLocks noGrp="1"/>
          </p:cNvSpPr>
          <p:nvPr>
            <p:ph idx="1"/>
          </p:nvPr>
        </p:nvSpPr>
        <p:spPr/>
        <p:txBody>
          <a:bodyPr>
            <a:normAutofit/>
          </a:bodyPr>
          <a:lstStyle/>
          <a:p>
            <a:pPr marL="0" indent="0" algn="ctr">
              <a:buNone/>
            </a:pPr>
            <a:r>
              <a:rPr lang="en-US" sz="2400" b="1" dirty="0">
                <a:latin typeface="Arial" panose="020B0604020202020204" pitchFamily="34" charset="0"/>
                <a:cs typeface="Arial" panose="020B0604020202020204" pitchFamily="34" charset="0"/>
              </a:rPr>
              <a:t>New tools are available to understand and reach voters like never before.</a:t>
            </a:r>
            <a:endParaRPr lang="en-US" sz="2400" dirty="0"/>
          </a:p>
        </p:txBody>
      </p:sp>
      <p:sp>
        <p:nvSpPr>
          <p:cNvPr id="5" name="Slide Number Placeholder 4">
            <a:extLst>
              <a:ext uri="{FF2B5EF4-FFF2-40B4-BE49-F238E27FC236}">
                <a16:creationId xmlns:a16="http://schemas.microsoft.com/office/drawing/2014/main" id="{12A67C45-9156-8042-B256-CEA15EDA011C}"/>
              </a:ext>
            </a:extLst>
          </p:cNvPr>
          <p:cNvSpPr>
            <a:spLocks noGrp="1"/>
          </p:cNvSpPr>
          <p:nvPr>
            <p:ph type="sldNum" sz="quarter" idx="12"/>
          </p:nvPr>
        </p:nvSpPr>
        <p:spPr/>
        <p:txBody>
          <a:bodyPr/>
          <a:lstStyle/>
          <a:p>
            <a:fld id="{84E197A0-35FD-8A4B-86E1-83D4079DB1AD}" type="slidenum">
              <a:rPr lang="en-US" smtClean="0"/>
              <a:t>7</a:t>
            </a:fld>
            <a:endParaRPr lang="en-US" dirty="0"/>
          </a:p>
        </p:txBody>
      </p:sp>
      <p:pic>
        <p:nvPicPr>
          <p:cNvPr id="4" name="Picture 3">
            <a:extLst>
              <a:ext uri="{FF2B5EF4-FFF2-40B4-BE49-F238E27FC236}">
                <a16:creationId xmlns:a16="http://schemas.microsoft.com/office/drawing/2014/main" id="{E6333A5C-2982-514B-AE4E-C4812EE0F031}"/>
              </a:ext>
            </a:extLst>
          </p:cNvPr>
          <p:cNvPicPr>
            <a:picLocks noChangeAspect="1"/>
          </p:cNvPicPr>
          <p:nvPr/>
        </p:nvPicPr>
        <p:blipFill>
          <a:blip r:embed="rId3"/>
          <a:stretch>
            <a:fillRect/>
          </a:stretch>
        </p:blipFill>
        <p:spPr>
          <a:xfrm>
            <a:off x="1532020" y="2528750"/>
            <a:ext cx="6507821" cy="3179717"/>
          </a:xfrm>
          <a:prstGeom prst="rect">
            <a:avLst/>
          </a:prstGeom>
        </p:spPr>
      </p:pic>
    </p:spTree>
    <p:extLst>
      <p:ext uri="{BB962C8B-B14F-4D97-AF65-F5344CB8AC3E}">
        <p14:creationId xmlns:p14="http://schemas.microsoft.com/office/powerpoint/2010/main" val="247623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CC48-FA44-924F-AC6D-1A507AEA59D3}"/>
              </a:ext>
            </a:extLst>
          </p:cNvPr>
          <p:cNvSpPr>
            <a:spLocks noGrp="1"/>
          </p:cNvSpPr>
          <p:nvPr>
            <p:ph type="title"/>
          </p:nvPr>
        </p:nvSpPr>
        <p:spPr/>
        <p:txBody>
          <a:bodyPr>
            <a:normAutofit/>
          </a:bodyPr>
          <a:lstStyle/>
          <a:p>
            <a:pPr algn="r"/>
            <a:endParaRPr lang="en-US"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632371-F782-0444-B8C7-3026689FDDCD}"/>
              </a:ext>
            </a:extLst>
          </p:cNvPr>
          <p:cNvSpPr>
            <a:spLocks noGrp="1"/>
          </p:cNvSpPr>
          <p:nvPr>
            <p:ph idx="1"/>
          </p:nvPr>
        </p:nvSpPr>
        <p:spPr/>
        <p:txBody>
          <a:bodyPr>
            <a:normAutofit/>
          </a:bodyPr>
          <a:lstStyle/>
          <a:p>
            <a:pPr marL="0" indent="0" algn="ctr">
              <a:buNone/>
            </a:pPr>
            <a:endParaRPr lang="en-US" sz="2400" b="1" dirty="0">
              <a:latin typeface="Arial" panose="020B0604020202020204" pitchFamily="34" charset="0"/>
              <a:cs typeface="Arial" panose="020B0604020202020204" pitchFamily="34" charset="0"/>
            </a:endParaRPr>
          </a:p>
          <a:p>
            <a:pPr marL="0" indent="0" algn="ctr">
              <a:buNone/>
            </a:pPr>
            <a:endParaRPr lang="en-US" sz="2400" b="1" dirty="0">
              <a:latin typeface="Arial" panose="020B0604020202020204" pitchFamily="34" charset="0"/>
              <a:cs typeface="Arial" panose="020B0604020202020204" pitchFamily="34" charset="0"/>
            </a:endParaRPr>
          </a:p>
          <a:p>
            <a:pPr marL="0" indent="0" algn="ctr">
              <a:buNone/>
            </a:pPr>
            <a:r>
              <a:rPr lang="en-US" sz="2400" b="1" dirty="0">
                <a:latin typeface="Arial" panose="020B0604020202020204" pitchFamily="34" charset="0"/>
                <a:cs typeface="Arial" panose="020B0604020202020204" pitchFamily="34" charset="0"/>
              </a:rPr>
              <a:t>Find and use the winning message right from the start.</a:t>
            </a:r>
          </a:p>
          <a:p>
            <a:pPr marL="0" indent="0" algn="ctr">
              <a:buNone/>
            </a:pPr>
            <a:endParaRPr lang="en-US" sz="2400" b="1" dirty="0">
              <a:latin typeface="Arial" panose="020B0604020202020204" pitchFamily="34" charset="0"/>
              <a:cs typeface="Arial" panose="020B0604020202020204" pitchFamily="34" charset="0"/>
            </a:endParaRPr>
          </a:p>
          <a:p>
            <a:pPr marL="0" indent="0" algn="ctr">
              <a:buNone/>
            </a:pPr>
            <a:endParaRPr lang="en-US" sz="2400" b="1" dirty="0">
              <a:latin typeface="Arial" panose="020B0604020202020204" pitchFamily="34" charset="0"/>
              <a:cs typeface="Arial" panose="020B0604020202020204" pitchFamily="34" charset="0"/>
            </a:endParaRPr>
          </a:p>
          <a:p>
            <a:pPr marL="0" indent="0" algn="ctr">
              <a:buNone/>
            </a:pPr>
            <a:r>
              <a:rPr lang="en-US" sz="2400" b="1" dirty="0">
                <a:latin typeface="Arial" panose="020B0604020202020204" pitchFamily="34" charset="0"/>
                <a:cs typeface="Arial" panose="020B0604020202020204" pitchFamily="34" charset="0"/>
              </a:rPr>
              <a:t>Messengers really matter.</a:t>
            </a:r>
          </a:p>
          <a:p>
            <a:pPr marL="0" indent="0" algn="ctr">
              <a:buNone/>
            </a:pPr>
            <a:endParaRPr lang="en-US" sz="2400" b="1" dirty="0">
              <a:latin typeface="Arial" panose="020B0604020202020204" pitchFamily="34" charset="0"/>
              <a:cs typeface="Arial" panose="020B0604020202020204" pitchFamily="34" charset="0"/>
            </a:endParaRPr>
          </a:p>
          <a:p>
            <a:pPr marL="0" indent="0" algn="ctr">
              <a:buNone/>
            </a:pPr>
            <a:endParaRPr lang="en-US" sz="2400" b="1" dirty="0">
              <a:latin typeface="Arial" panose="020B0604020202020204" pitchFamily="34" charset="0"/>
              <a:cs typeface="Arial" panose="020B0604020202020204" pitchFamily="34" charset="0"/>
            </a:endParaRPr>
          </a:p>
          <a:p>
            <a:pPr marL="0" indent="0" algn="ctr">
              <a:buNone/>
            </a:pPr>
            <a:endParaRPr lang="en-US" sz="2400" dirty="0"/>
          </a:p>
        </p:txBody>
      </p:sp>
      <p:sp>
        <p:nvSpPr>
          <p:cNvPr id="5" name="Slide Number Placeholder 4">
            <a:extLst>
              <a:ext uri="{FF2B5EF4-FFF2-40B4-BE49-F238E27FC236}">
                <a16:creationId xmlns:a16="http://schemas.microsoft.com/office/drawing/2014/main" id="{12A67C45-9156-8042-B256-CEA15EDA011C}"/>
              </a:ext>
            </a:extLst>
          </p:cNvPr>
          <p:cNvSpPr>
            <a:spLocks noGrp="1"/>
          </p:cNvSpPr>
          <p:nvPr>
            <p:ph type="sldNum" sz="quarter" idx="12"/>
          </p:nvPr>
        </p:nvSpPr>
        <p:spPr/>
        <p:txBody>
          <a:bodyPr/>
          <a:lstStyle/>
          <a:p>
            <a:fld id="{84E197A0-35FD-8A4B-86E1-83D4079DB1AD}" type="slidenum">
              <a:rPr lang="en-US" smtClean="0"/>
              <a:t>8</a:t>
            </a:fld>
            <a:endParaRPr lang="en-US" dirty="0"/>
          </a:p>
        </p:txBody>
      </p:sp>
    </p:spTree>
    <p:extLst>
      <p:ext uri="{BB962C8B-B14F-4D97-AF65-F5344CB8AC3E}">
        <p14:creationId xmlns:p14="http://schemas.microsoft.com/office/powerpoint/2010/main" val="1296726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CC48-FA44-924F-AC6D-1A507AEA59D3}"/>
              </a:ext>
            </a:extLst>
          </p:cNvPr>
          <p:cNvSpPr>
            <a:spLocks noGrp="1"/>
          </p:cNvSpPr>
          <p:nvPr>
            <p:ph type="title"/>
          </p:nvPr>
        </p:nvSpPr>
        <p:spPr/>
        <p:txBody>
          <a:bodyPr>
            <a:normAutofit/>
          </a:bodyPr>
          <a:lstStyle/>
          <a:p>
            <a:pPr algn="r"/>
            <a:endParaRPr lang="en-US"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632371-F782-0444-B8C7-3026689FDDCD}"/>
              </a:ext>
            </a:extLst>
          </p:cNvPr>
          <p:cNvSpPr>
            <a:spLocks noGrp="1"/>
          </p:cNvSpPr>
          <p:nvPr>
            <p:ph idx="1"/>
          </p:nvPr>
        </p:nvSpPr>
        <p:spPr/>
        <p:txBody>
          <a:bodyPr>
            <a:normAutofit/>
          </a:bodyPr>
          <a:lstStyle/>
          <a:p>
            <a:pPr marL="0" indent="0" algn="ctr">
              <a:buNone/>
            </a:pPr>
            <a:r>
              <a:rPr lang="en-US" sz="2400" b="1" dirty="0">
                <a:latin typeface="Arial" panose="020B0604020202020204" pitchFamily="34" charset="0"/>
                <a:cs typeface="Arial" panose="020B0604020202020204" pitchFamily="34" charset="0"/>
              </a:rPr>
              <a:t>Voters aren’t dumb.</a:t>
            </a:r>
          </a:p>
          <a:p>
            <a:pPr marL="0" indent="0" algn="ctr">
              <a:buNone/>
            </a:pPr>
            <a:endParaRPr lang="en-US" sz="2400" dirty="0"/>
          </a:p>
        </p:txBody>
      </p:sp>
      <p:sp>
        <p:nvSpPr>
          <p:cNvPr id="5" name="Slide Number Placeholder 4">
            <a:extLst>
              <a:ext uri="{FF2B5EF4-FFF2-40B4-BE49-F238E27FC236}">
                <a16:creationId xmlns:a16="http://schemas.microsoft.com/office/drawing/2014/main" id="{12A67C45-9156-8042-B256-CEA15EDA011C}"/>
              </a:ext>
            </a:extLst>
          </p:cNvPr>
          <p:cNvSpPr>
            <a:spLocks noGrp="1"/>
          </p:cNvSpPr>
          <p:nvPr>
            <p:ph type="sldNum" sz="quarter" idx="12"/>
          </p:nvPr>
        </p:nvSpPr>
        <p:spPr/>
        <p:txBody>
          <a:bodyPr/>
          <a:lstStyle/>
          <a:p>
            <a:fld id="{84E197A0-35FD-8A4B-86E1-83D4079DB1AD}" type="slidenum">
              <a:rPr lang="en-US" smtClean="0"/>
              <a:t>9</a:t>
            </a:fld>
            <a:endParaRPr lang="en-US" dirty="0"/>
          </a:p>
        </p:txBody>
      </p:sp>
      <p:pic>
        <p:nvPicPr>
          <p:cNvPr id="4" name="Picture 3">
            <a:extLst>
              <a:ext uri="{FF2B5EF4-FFF2-40B4-BE49-F238E27FC236}">
                <a16:creationId xmlns:a16="http://schemas.microsoft.com/office/drawing/2014/main" id="{98D12601-D373-3E46-BD50-934F29836652}"/>
              </a:ext>
            </a:extLst>
          </p:cNvPr>
          <p:cNvPicPr>
            <a:picLocks noChangeAspect="1"/>
          </p:cNvPicPr>
          <p:nvPr/>
        </p:nvPicPr>
        <p:blipFill>
          <a:blip r:embed="rId3"/>
          <a:stretch>
            <a:fillRect/>
          </a:stretch>
        </p:blipFill>
        <p:spPr>
          <a:xfrm>
            <a:off x="2069241" y="2485556"/>
            <a:ext cx="5005517" cy="3325813"/>
          </a:xfrm>
          <a:prstGeom prst="rect">
            <a:avLst/>
          </a:prstGeom>
        </p:spPr>
      </p:pic>
    </p:spTree>
    <p:extLst>
      <p:ext uri="{BB962C8B-B14F-4D97-AF65-F5344CB8AC3E}">
        <p14:creationId xmlns:p14="http://schemas.microsoft.com/office/powerpoint/2010/main" val="2664141286"/>
      </p:ext>
    </p:extLst>
  </p:cSld>
  <p:clrMapOvr>
    <a:masterClrMapping/>
  </p:clrMapOvr>
</p:sld>
</file>

<file path=ppt/theme/theme1.xml><?xml version="1.0" encoding="utf-8"?>
<a:theme xmlns:a="http://schemas.openxmlformats.org/drawingml/2006/main" name="Office Theme">
  <a:themeElements>
    <a:clrScheme name="Custom 2">
      <a:dk1>
        <a:srgbClr val="0E4951"/>
      </a:dk1>
      <a:lt1>
        <a:srgbClr val="5E7B7F"/>
      </a:lt1>
      <a:dk2>
        <a:srgbClr val="ACC0C0"/>
      </a:dk2>
      <a:lt2>
        <a:srgbClr val="CEB54B"/>
      </a:lt2>
      <a:accent1>
        <a:srgbClr val="D48231"/>
      </a:accent1>
      <a:accent2>
        <a:srgbClr val="DAE4E4"/>
      </a:accent2>
      <a:accent3>
        <a:srgbClr val="FFFFFF"/>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ivitas_Template_Presentation1" id="{C628DDC7-75B0-CC48-A655-222617C4B58B}" vid="{EDC9C3A0-A44E-0C45-AA10-F03C7895C2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316</TotalTime>
  <Words>507</Words>
  <Application>Microsoft Office PowerPoint</Application>
  <PresentationFormat>On-screen Show (4:3)</PresentationFormat>
  <Paragraphs>89</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Phillippi</dc:creator>
  <cp:lastModifiedBy>Kevin O'Hara</cp:lastModifiedBy>
  <cp:revision>36</cp:revision>
  <cp:lastPrinted>2011-07-22T14:32:55Z</cp:lastPrinted>
  <dcterms:created xsi:type="dcterms:W3CDTF">2018-08-08T13:19:29Z</dcterms:created>
  <dcterms:modified xsi:type="dcterms:W3CDTF">2018-08-13T19:57:26Z</dcterms:modified>
</cp:coreProperties>
</file>